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 id="2147483663" r:id="rId2"/>
    <p:sldMasterId id="2147483676" r:id="rId3"/>
    <p:sldMasterId id="2147483678" r:id="rId4"/>
    <p:sldMasterId id="2147483680" r:id="rId5"/>
    <p:sldMasterId id="2147483683" r:id="rId6"/>
    <p:sldMasterId id="2147483755" r:id="rId7"/>
  </p:sldMasterIdLst>
  <p:notesMasterIdLst>
    <p:notesMasterId r:id="rId12"/>
  </p:notesMasterIdLst>
  <p:handoutMasterIdLst>
    <p:handoutMasterId r:id="rId13"/>
  </p:handoutMasterIdLst>
  <p:sldIdLst>
    <p:sldId id="256" r:id="rId8"/>
    <p:sldId id="1030" r:id="rId9"/>
    <p:sldId id="283" r:id="rId10"/>
    <p:sldId id="384"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4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62" d="100"/>
          <a:sy n="62" d="100"/>
        </p:scale>
        <p:origin x="588" y="56"/>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70" d="100"/>
          <a:sy n="70" d="100"/>
        </p:scale>
        <p:origin x="-2730"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handoutMaster" Target="handoutMasters/handoutMaster1.xml"/><Relationship Id="rId3" Type="http://schemas.openxmlformats.org/officeDocument/2006/relationships/slideMaster" Target="slideMasters/slideMaster3.xml"/><Relationship Id="rId7" Type="http://schemas.openxmlformats.org/officeDocument/2006/relationships/slideMaster" Target="slideMasters/slideMaster7.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5" Type="http://schemas.openxmlformats.org/officeDocument/2006/relationships/slideMaster" Target="slideMasters/slideMaster5.xml"/><Relationship Id="rId15" Type="http://schemas.openxmlformats.org/officeDocument/2006/relationships/viewProps" Target="viewProps.xml"/><Relationship Id="rId10" Type="http://schemas.openxmlformats.org/officeDocument/2006/relationships/slide" Target="slides/slide3.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131B534C-8C2E-4862-9434-55EDADAD9B5A}" type="datetimeFigureOut">
              <a:rPr lang="en-US"/>
              <a:pPr>
                <a:defRPr/>
              </a:pPr>
              <a:t>8/31/2021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6F6EF4D3-61AB-433D-B69E-A7C501306043}" type="slidenum">
              <a:rPr lang="en-US"/>
              <a:pPr>
                <a:defRPr/>
              </a:pPr>
              <a:t>‹#›</a:t>
            </a:fld>
            <a:endParaRPr lang="en-US"/>
          </a:p>
        </p:txBody>
      </p:sp>
    </p:spTree>
    <p:extLst>
      <p:ext uri="{BB962C8B-B14F-4D97-AF65-F5344CB8AC3E}">
        <p14:creationId xmlns:p14="http://schemas.microsoft.com/office/powerpoint/2010/main" val="12734783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D8C83D-5B19-49D4-BD94-956B50243552}" type="datetimeFigureOut">
              <a:rPr lang="en-US" smtClean="0"/>
              <a:t>8/31/2021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520351-3FF7-4C00-B35F-88F18B315754}" type="slidenum">
              <a:rPr lang="en-US" smtClean="0"/>
              <a:t>‹#›</a:t>
            </a:fld>
            <a:endParaRPr lang="en-US"/>
          </a:p>
        </p:txBody>
      </p:sp>
    </p:spTree>
    <p:extLst>
      <p:ext uri="{BB962C8B-B14F-4D97-AF65-F5344CB8AC3E}">
        <p14:creationId xmlns:p14="http://schemas.microsoft.com/office/powerpoint/2010/main" val="252722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C2387C-E3FE-4B4A-8871-74A5D73BA9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3748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15.emf"/><Relationship Id="rId4" Type="http://schemas.openxmlformats.org/officeDocument/2006/relationships/image" Target="../media/image14.emf"/></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6.xml"/><Relationship Id="rId4" Type="http://schemas.microsoft.com/office/2007/relationships/hdphoto" Target="../media/hdphoto4.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emf"/><Relationship Id="rId1" Type="http://schemas.openxmlformats.org/officeDocument/2006/relationships/slideMaster" Target="../slideMasters/slideMaster6.xml"/><Relationship Id="rId5" Type="http://schemas.microsoft.com/office/2007/relationships/hdphoto" Target="../media/hdphoto5.wdp"/><Relationship Id="rId4" Type="http://schemas.microsoft.com/office/2007/relationships/hdphoto" Target="../media/hdphoto4.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Master" Target="../slideMasters/slideMaster6.xml"/><Relationship Id="rId4" Type="http://schemas.microsoft.com/office/2007/relationships/hdphoto" Target="../media/hdphoto5.wdp"/></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4.wdp"/><Relationship Id="rId7"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4.wdp"/><Relationship Id="rId7"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image" Target="../media/image33.jpeg"/><Relationship Id="rId1" Type="http://schemas.openxmlformats.org/officeDocument/2006/relationships/slideMaster" Target="../slideMasters/slideMaster6.xml"/><Relationship Id="rId6" Type="http://schemas.microsoft.com/office/2007/relationships/hdphoto" Target="../media/hdphoto6.wdp"/><Relationship Id="rId5" Type="http://schemas.openxmlformats.org/officeDocument/2006/relationships/image" Target="../media/image34.png"/><Relationship Id="rId4" Type="http://schemas.microsoft.com/office/2007/relationships/hdphoto" Target="../media/hdphoto4.wdp"/></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7.wdp"/><Relationship Id="rId2" Type="http://schemas.openxmlformats.org/officeDocument/2006/relationships/image" Target="../media/image35.jpeg"/><Relationship Id="rId1" Type="http://schemas.openxmlformats.org/officeDocument/2006/relationships/slideMaster" Target="../slideMasters/slideMaster6.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7.wdp"/><Relationship Id="rId2" Type="http://schemas.openxmlformats.org/officeDocument/2006/relationships/image" Target="../media/image36.jpeg"/><Relationship Id="rId1" Type="http://schemas.openxmlformats.org/officeDocument/2006/relationships/slideMaster" Target="../slideMasters/slideMaster6.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7.wdp"/><Relationship Id="rId2" Type="http://schemas.openxmlformats.org/officeDocument/2006/relationships/image" Target="../media/image37.jpeg"/><Relationship Id="rId1" Type="http://schemas.openxmlformats.org/officeDocument/2006/relationships/slideMaster" Target="../slideMasters/slideMaster6.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7.wdp"/><Relationship Id="rId2" Type="http://schemas.openxmlformats.org/officeDocument/2006/relationships/image" Target="../media/image38.jpeg"/><Relationship Id="rId1" Type="http://schemas.openxmlformats.org/officeDocument/2006/relationships/slideMaster" Target="../slideMasters/slideMaster6.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7.wdp"/><Relationship Id="rId2" Type="http://schemas.openxmlformats.org/officeDocument/2006/relationships/image" Target="../media/image39.jpeg"/><Relationship Id="rId1" Type="http://schemas.openxmlformats.org/officeDocument/2006/relationships/slideMaster" Target="../slideMasters/slideMaster6.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7.wdp"/><Relationship Id="rId2" Type="http://schemas.openxmlformats.org/officeDocument/2006/relationships/image" Target="../media/image40.jpeg"/><Relationship Id="rId1" Type="http://schemas.openxmlformats.org/officeDocument/2006/relationships/slideMaster" Target="../slideMasters/slideMaster6.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image" Target="../media/image41.jpeg"/><Relationship Id="rId1" Type="http://schemas.openxmlformats.org/officeDocument/2006/relationships/slideMaster" Target="../slideMasters/slideMaster6.xml"/><Relationship Id="rId6" Type="http://schemas.microsoft.com/office/2007/relationships/hdphoto" Target="../media/hdphoto8.wdp"/><Relationship Id="rId5" Type="http://schemas.openxmlformats.org/officeDocument/2006/relationships/image" Target="../media/image42.png"/><Relationship Id="rId4" Type="http://schemas.microsoft.com/office/2007/relationships/hdphoto" Target="../media/hdphoto2.wdp"/></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image" Target="../media/image44.jpeg"/><Relationship Id="rId1" Type="http://schemas.openxmlformats.org/officeDocument/2006/relationships/slideMaster" Target="../slideMasters/slideMaster6.xml"/><Relationship Id="rId6" Type="http://schemas.microsoft.com/office/2007/relationships/hdphoto" Target="../media/hdphoto10.wdp"/><Relationship Id="rId5" Type="http://schemas.openxmlformats.org/officeDocument/2006/relationships/image" Target="../media/image42.png"/><Relationship Id="rId4" Type="http://schemas.microsoft.com/office/2007/relationships/hdphoto" Target="../media/hdphoto9.wdp"/></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image" Target="../media/image45.jpeg"/><Relationship Id="rId1" Type="http://schemas.openxmlformats.org/officeDocument/2006/relationships/slideMaster" Target="../slideMasters/slideMaster6.xml"/><Relationship Id="rId6" Type="http://schemas.microsoft.com/office/2007/relationships/hdphoto" Target="../media/hdphoto10.wdp"/><Relationship Id="rId5" Type="http://schemas.openxmlformats.org/officeDocument/2006/relationships/image" Target="../media/image42.png"/><Relationship Id="rId4" Type="http://schemas.microsoft.com/office/2007/relationships/hdphoto" Target="../media/hdphoto4.wdp"/></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image" Target="../media/image46.jpeg"/><Relationship Id="rId1" Type="http://schemas.openxmlformats.org/officeDocument/2006/relationships/slideMaster" Target="../slideMasters/slideMaster6.xml"/><Relationship Id="rId6" Type="http://schemas.microsoft.com/office/2007/relationships/hdphoto" Target="../media/hdphoto11.wdp"/><Relationship Id="rId5" Type="http://schemas.openxmlformats.org/officeDocument/2006/relationships/image" Target="../media/image42.png"/><Relationship Id="rId4" Type="http://schemas.microsoft.com/office/2007/relationships/hdphoto" Target="../media/hdphoto4.wdp"/></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image" Target="../media/image47.jpeg"/><Relationship Id="rId1" Type="http://schemas.openxmlformats.org/officeDocument/2006/relationships/slideMaster" Target="../slideMasters/slideMaster6.xml"/><Relationship Id="rId6" Type="http://schemas.microsoft.com/office/2007/relationships/hdphoto" Target="../media/hdphoto11.wdp"/><Relationship Id="rId5" Type="http://schemas.openxmlformats.org/officeDocument/2006/relationships/image" Target="../media/image42.png"/><Relationship Id="rId4" Type="http://schemas.microsoft.com/office/2007/relationships/hdphoto" Target="../media/hdphoto4.wdp"/></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image" Target="../media/image48.jpeg"/><Relationship Id="rId1" Type="http://schemas.openxmlformats.org/officeDocument/2006/relationships/slideMaster" Target="../slideMasters/slideMaster6.xml"/><Relationship Id="rId6" Type="http://schemas.microsoft.com/office/2007/relationships/hdphoto" Target="../media/hdphoto12.wdp"/><Relationship Id="rId5" Type="http://schemas.openxmlformats.org/officeDocument/2006/relationships/image" Target="../media/image42.png"/><Relationship Id="rId4" Type="http://schemas.microsoft.com/office/2007/relationships/hdphoto" Target="../media/hdphoto4.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image" Target="../media/image49.jpeg"/><Relationship Id="rId1" Type="http://schemas.openxmlformats.org/officeDocument/2006/relationships/slideMaster" Target="../slideMasters/slideMaster6.xml"/><Relationship Id="rId6" Type="http://schemas.microsoft.com/office/2007/relationships/hdphoto" Target="../media/hdphoto12.wdp"/><Relationship Id="rId5" Type="http://schemas.openxmlformats.org/officeDocument/2006/relationships/image" Target="../media/image42.png"/><Relationship Id="rId4" Type="http://schemas.microsoft.com/office/2007/relationships/hdphoto" Target="../media/hdphoto4.wdp"/></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image" Target="../media/image50.jpeg"/><Relationship Id="rId1" Type="http://schemas.openxmlformats.org/officeDocument/2006/relationships/slideMaster" Target="../slideMasters/slideMaster6.xml"/><Relationship Id="rId6" Type="http://schemas.microsoft.com/office/2007/relationships/hdphoto" Target="../media/hdphoto14.wdp"/><Relationship Id="rId5" Type="http://schemas.openxmlformats.org/officeDocument/2006/relationships/image" Target="../media/image42.png"/><Relationship Id="rId4" Type="http://schemas.microsoft.com/office/2007/relationships/hdphoto" Target="../media/hdphoto13.wdp"/></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image" Target="../media/image51.jpeg"/><Relationship Id="rId1" Type="http://schemas.openxmlformats.org/officeDocument/2006/relationships/slideMaster" Target="../slideMasters/slideMaster6.xml"/><Relationship Id="rId6" Type="http://schemas.microsoft.com/office/2007/relationships/hdphoto" Target="../media/hdphoto15.wdp"/><Relationship Id="rId5" Type="http://schemas.openxmlformats.org/officeDocument/2006/relationships/image" Target="../media/image42.png"/><Relationship Id="rId4" Type="http://schemas.microsoft.com/office/2007/relationships/hdphoto" Target="../media/hdphoto3.wdp"/></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image" Target="../media/image52.jpeg"/><Relationship Id="rId1" Type="http://schemas.openxmlformats.org/officeDocument/2006/relationships/slideMaster" Target="../slideMasters/slideMaster6.xml"/><Relationship Id="rId6" Type="http://schemas.microsoft.com/office/2007/relationships/hdphoto" Target="../media/hdphoto16.wdp"/><Relationship Id="rId5" Type="http://schemas.openxmlformats.org/officeDocument/2006/relationships/image" Target="../media/image42.png"/><Relationship Id="rId4" Type="http://schemas.microsoft.com/office/2007/relationships/hdphoto" Target="../media/hdphoto2.wdp"/></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image" Target="../media/image53.jpeg"/><Relationship Id="rId1" Type="http://schemas.openxmlformats.org/officeDocument/2006/relationships/slideMaster" Target="../slideMasters/slideMaster6.xml"/><Relationship Id="rId6" Type="http://schemas.microsoft.com/office/2007/relationships/hdphoto" Target="../media/hdphoto16.wdp"/><Relationship Id="rId5" Type="http://schemas.openxmlformats.org/officeDocument/2006/relationships/image" Target="../media/image42.png"/><Relationship Id="rId4" Type="http://schemas.microsoft.com/office/2007/relationships/hdphoto" Target="../media/hdphoto2.wdp"/></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8.wdp"/><Relationship Id="rId2" Type="http://schemas.openxmlformats.org/officeDocument/2006/relationships/image" Target="../media/image54.emf"/><Relationship Id="rId1" Type="http://schemas.openxmlformats.org/officeDocument/2006/relationships/slideMaster" Target="../slideMasters/slideMaster6.xml"/><Relationship Id="rId6" Type="http://schemas.openxmlformats.org/officeDocument/2006/relationships/image" Target="../media/image42.png"/><Relationship Id="rId5" Type="http://schemas.openxmlformats.org/officeDocument/2006/relationships/image" Target="../media/image43.png"/><Relationship Id="rId4" Type="http://schemas.microsoft.com/office/2007/relationships/hdphoto" Target="../media/hdphoto3.wdp"/></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8.wdp"/><Relationship Id="rId2" Type="http://schemas.openxmlformats.org/officeDocument/2006/relationships/image" Target="../media/image55.jpeg"/><Relationship Id="rId1" Type="http://schemas.openxmlformats.org/officeDocument/2006/relationships/slideMaster" Target="../slideMasters/slideMaster6.xml"/><Relationship Id="rId6" Type="http://schemas.openxmlformats.org/officeDocument/2006/relationships/image" Target="../media/image42.png"/><Relationship Id="rId5" Type="http://schemas.openxmlformats.org/officeDocument/2006/relationships/image" Target="../media/image43.png"/><Relationship Id="rId4" Type="http://schemas.microsoft.com/office/2007/relationships/hdphoto" Target="../media/hdphoto2.wdp"/></Relationships>
</file>

<file path=ppt/slideLayouts/_rels/slideLayout47.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56.emf"/><Relationship Id="rId2" Type="http://schemas.openxmlformats.org/officeDocument/2006/relationships/image" Target="../media/image9.png"/><Relationship Id="rId1" Type="http://schemas.openxmlformats.org/officeDocument/2006/relationships/slideMaster" Target="../slideMasters/slideMaster6.xml"/><Relationship Id="rId6" Type="http://schemas.microsoft.com/office/2007/relationships/hdphoto" Target="../media/hdphoto8.wdp"/><Relationship Id="rId5" Type="http://schemas.openxmlformats.org/officeDocument/2006/relationships/image" Target="../media/image42.png"/><Relationship Id="rId4" Type="http://schemas.openxmlformats.org/officeDocument/2006/relationships/image" Target="../media/image43.png"/></Relationships>
</file>

<file path=ppt/slideLayouts/_rels/slideLayout4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57.emf"/><Relationship Id="rId2" Type="http://schemas.openxmlformats.org/officeDocument/2006/relationships/image" Target="../media/image9.png"/><Relationship Id="rId1" Type="http://schemas.openxmlformats.org/officeDocument/2006/relationships/slideMaster" Target="../slideMasters/slideMaster6.xml"/><Relationship Id="rId6" Type="http://schemas.microsoft.com/office/2007/relationships/hdphoto" Target="../media/hdphoto8.wdp"/><Relationship Id="rId5" Type="http://schemas.openxmlformats.org/officeDocument/2006/relationships/image" Target="../media/image42.png"/><Relationship Id="rId4" Type="http://schemas.openxmlformats.org/officeDocument/2006/relationships/image" Target="../media/image43.png"/></Relationships>
</file>

<file path=ppt/slideLayouts/_rels/slideLayout49.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58.tiff"/><Relationship Id="rId2" Type="http://schemas.openxmlformats.org/officeDocument/2006/relationships/image" Target="../media/image9.png"/><Relationship Id="rId1" Type="http://schemas.openxmlformats.org/officeDocument/2006/relationships/slideMaster" Target="../slideMasters/slideMaster6.xml"/><Relationship Id="rId6" Type="http://schemas.microsoft.com/office/2007/relationships/hdphoto" Target="../media/hdphoto8.wdp"/><Relationship Id="rId5" Type="http://schemas.openxmlformats.org/officeDocument/2006/relationships/image" Target="../media/image42.png"/><Relationship Id="rId4" Type="http://schemas.openxmlformats.org/officeDocument/2006/relationships/image" Target="../media/image4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59.emf"/><Relationship Id="rId2" Type="http://schemas.openxmlformats.org/officeDocument/2006/relationships/image" Target="../media/image9.png"/><Relationship Id="rId1" Type="http://schemas.openxmlformats.org/officeDocument/2006/relationships/slideMaster" Target="../slideMasters/slideMaster6.xml"/><Relationship Id="rId6" Type="http://schemas.microsoft.com/office/2007/relationships/hdphoto" Target="../media/hdphoto8.wdp"/><Relationship Id="rId5" Type="http://schemas.openxmlformats.org/officeDocument/2006/relationships/image" Target="../media/image42.png"/><Relationship Id="rId4" Type="http://schemas.openxmlformats.org/officeDocument/2006/relationships/image" Target="../media/image43.png"/></Relationships>
</file>

<file path=ppt/slideLayouts/_rels/slideLayout5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60.emf"/><Relationship Id="rId2" Type="http://schemas.openxmlformats.org/officeDocument/2006/relationships/image" Target="../media/image9.png"/><Relationship Id="rId1" Type="http://schemas.openxmlformats.org/officeDocument/2006/relationships/slideMaster" Target="../slideMasters/slideMaster6.xml"/><Relationship Id="rId6" Type="http://schemas.microsoft.com/office/2007/relationships/hdphoto" Target="../media/hdphoto8.wdp"/><Relationship Id="rId5" Type="http://schemas.openxmlformats.org/officeDocument/2006/relationships/image" Target="../media/image42.png"/><Relationship Id="rId4" Type="http://schemas.openxmlformats.org/officeDocument/2006/relationships/image" Target="../media/image43.png"/></Relationships>
</file>

<file path=ppt/slideLayouts/_rels/slideLayout5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61.emf"/><Relationship Id="rId2" Type="http://schemas.openxmlformats.org/officeDocument/2006/relationships/image" Target="../media/image9.png"/><Relationship Id="rId1" Type="http://schemas.openxmlformats.org/officeDocument/2006/relationships/slideMaster" Target="../slideMasters/slideMaster6.xml"/><Relationship Id="rId6" Type="http://schemas.microsoft.com/office/2007/relationships/hdphoto" Target="../media/hdphoto8.wdp"/><Relationship Id="rId5" Type="http://schemas.openxmlformats.org/officeDocument/2006/relationships/image" Target="../media/image42.png"/><Relationship Id="rId4" Type="http://schemas.openxmlformats.org/officeDocument/2006/relationships/image" Target="../media/image43.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image" Target="../media/image62.jpeg"/><Relationship Id="rId1" Type="http://schemas.openxmlformats.org/officeDocument/2006/relationships/slideMaster" Target="../slideMasters/slideMaster6.xml"/><Relationship Id="rId6" Type="http://schemas.microsoft.com/office/2007/relationships/hdphoto" Target="../media/hdphoto17.wdp"/><Relationship Id="rId5" Type="http://schemas.openxmlformats.org/officeDocument/2006/relationships/image" Target="../media/image34.png"/><Relationship Id="rId4" Type="http://schemas.microsoft.com/office/2007/relationships/hdphoto" Target="../media/hdphoto1.wdp"/><Relationship Id="rId9" Type="http://schemas.microsoft.com/office/2007/relationships/hdphoto" Target="../media/hdphoto8.wdp"/></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8.wdp"/><Relationship Id="rId2" Type="http://schemas.openxmlformats.org/officeDocument/2006/relationships/image" Target="../media/image63.jpeg"/><Relationship Id="rId1" Type="http://schemas.openxmlformats.org/officeDocument/2006/relationships/slideMaster" Target="../slideMasters/slideMaster6.xml"/><Relationship Id="rId6" Type="http://schemas.openxmlformats.org/officeDocument/2006/relationships/image" Target="../media/image42.png"/><Relationship Id="rId5" Type="http://schemas.openxmlformats.org/officeDocument/2006/relationships/image" Target="../media/image43.png"/><Relationship Id="rId4" Type="http://schemas.microsoft.com/office/2007/relationships/hdphoto" Target="../media/hdphoto18.wdp"/></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8.wdp"/><Relationship Id="rId2" Type="http://schemas.openxmlformats.org/officeDocument/2006/relationships/image" Target="../media/image64.jpeg"/><Relationship Id="rId1" Type="http://schemas.openxmlformats.org/officeDocument/2006/relationships/slideMaster" Target="../slideMasters/slideMaster6.xml"/><Relationship Id="rId6" Type="http://schemas.openxmlformats.org/officeDocument/2006/relationships/image" Target="../media/image42.png"/><Relationship Id="rId5" Type="http://schemas.openxmlformats.org/officeDocument/2006/relationships/image" Target="../media/image43.png"/><Relationship Id="rId4" Type="http://schemas.microsoft.com/office/2007/relationships/hdphoto" Target="../media/hdphoto9.wdp"/></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6.png"/><Relationship Id="rId7" Type="http://schemas.microsoft.com/office/2007/relationships/hdphoto" Target="../media/hdphoto8.wdp"/><Relationship Id="rId2" Type="http://schemas.openxmlformats.org/officeDocument/2006/relationships/image" Target="../media/image65.jpeg"/><Relationship Id="rId1" Type="http://schemas.openxmlformats.org/officeDocument/2006/relationships/slideMaster" Target="../slideMasters/slideMaster6.xml"/><Relationship Id="rId6" Type="http://schemas.openxmlformats.org/officeDocument/2006/relationships/image" Target="../media/image42.png"/><Relationship Id="rId5" Type="http://schemas.openxmlformats.org/officeDocument/2006/relationships/image" Target="../media/image43.png"/><Relationship Id="rId4" Type="http://schemas.microsoft.com/office/2007/relationships/hdphoto" Target="../media/hdphoto19.wdp"/></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image" Target="../media/image67.jpeg"/><Relationship Id="rId1" Type="http://schemas.openxmlformats.org/officeDocument/2006/relationships/slideMaster" Target="../slideMasters/slideMaster6.xml"/><Relationship Id="rId6" Type="http://schemas.microsoft.com/office/2007/relationships/hdphoto" Target="../media/hdphoto20.wdp"/><Relationship Id="rId5" Type="http://schemas.openxmlformats.org/officeDocument/2006/relationships/image" Target="../media/image42.png"/><Relationship Id="rId4" Type="http://schemas.microsoft.com/office/2007/relationships/hdphoto" Target="../media/hdphoto18.wdp"/></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image" Target="../media/image68.jpeg"/><Relationship Id="rId1" Type="http://schemas.openxmlformats.org/officeDocument/2006/relationships/slideMaster" Target="../slideMasters/slideMaster6.xml"/><Relationship Id="rId6" Type="http://schemas.microsoft.com/office/2007/relationships/hdphoto" Target="../media/hdphoto21.wdp"/><Relationship Id="rId5" Type="http://schemas.openxmlformats.org/officeDocument/2006/relationships/image" Target="../media/image42.png"/><Relationship Id="rId4" Type="http://schemas.microsoft.com/office/2007/relationships/hdphoto" Target="../media/hdphoto18.wdp"/></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1.png"/><Relationship Id="rId2" Type="http://schemas.openxmlformats.org/officeDocument/2006/relationships/image" Target="../media/image69.jpeg"/><Relationship Id="rId1" Type="http://schemas.openxmlformats.org/officeDocument/2006/relationships/slideMaster" Target="../slideMasters/slideMaster6.xml"/><Relationship Id="rId6" Type="http://schemas.microsoft.com/office/2007/relationships/hdphoto" Target="../media/hdphoto22.wdp"/><Relationship Id="rId5" Type="http://schemas.openxmlformats.org/officeDocument/2006/relationships/image" Target="../media/image70.png"/><Relationship Id="rId4" Type="http://schemas.microsoft.com/office/2007/relationships/hdphoto" Target="../media/hdphoto4.wdp"/></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Master" Target="../slideMasters/slideMaster6.xml"/><Relationship Id="rId6" Type="http://schemas.microsoft.com/office/2007/relationships/hdphoto" Target="../media/hdphoto23.wdp"/><Relationship Id="rId5" Type="http://schemas.openxmlformats.org/officeDocument/2006/relationships/image" Target="../media/image70.png"/><Relationship Id="rId4" Type="http://schemas.microsoft.com/office/2007/relationships/hdphoto" Target="../media/hdphoto9.wdp"/></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1.png"/><Relationship Id="rId2" Type="http://schemas.openxmlformats.org/officeDocument/2006/relationships/image" Target="../media/image73.jpeg"/><Relationship Id="rId1" Type="http://schemas.openxmlformats.org/officeDocument/2006/relationships/slideMaster" Target="../slideMasters/slideMaster6.xml"/><Relationship Id="rId6" Type="http://schemas.microsoft.com/office/2007/relationships/hdphoto" Target="../media/hdphoto24.wdp"/><Relationship Id="rId5" Type="http://schemas.openxmlformats.org/officeDocument/2006/relationships/image" Target="../media/image70.png"/><Relationship Id="rId4" Type="http://schemas.microsoft.com/office/2007/relationships/hdphoto" Target="../media/hdphoto18.wdp"/></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1.png"/><Relationship Id="rId2" Type="http://schemas.openxmlformats.org/officeDocument/2006/relationships/image" Target="../media/image74.jpeg"/><Relationship Id="rId1" Type="http://schemas.openxmlformats.org/officeDocument/2006/relationships/slideMaster" Target="../slideMasters/slideMaster6.xml"/><Relationship Id="rId6" Type="http://schemas.microsoft.com/office/2007/relationships/hdphoto" Target="../media/hdphoto25.wdp"/><Relationship Id="rId5" Type="http://schemas.openxmlformats.org/officeDocument/2006/relationships/image" Target="../media/image70.png"/><Relationship Id="rId4" Type="http://schemas.microsoft.com/office/2007/relationships/hdphoto" Target="../media/hdphoto18.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1.png"/><Relationship Id="rId2" Type="http://schemas.openxmlformats.org/officeDocument/2006/relationships/image" Target="../media/image75.jpeg"/><Relationship Id="rId1" Type="http://schemas.openxmlformats.org/officeDocument/2006/relationships/slideMaster" Target="../slideMasters/slideMaster6.xml"/><Relationship Id="rId6" Type="http://schemas.microsoft.com/office/2007/relationships/hdphoto" Target="../media/hdphoto26.wdp"/><Relationship Id="rId5" Type="http://schemas.openxmlformats.org/officeDocument/2006/relationships/image" Target="../media/image70.png"/><Relationship Id="rId4" Type="http://schemas.microsoft.com/office/2007/relationships/hdphoto" Target="../media/hdphoto18.wdp"/></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Master" Target="../slideMasters/slideMaster6.xml"/><Relationship Id="rId4" Type="http://schemas.openxmlformats.org/officeDocument/2006/relationships/image" Target="../media/image78.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1.png"/><Relationship Id="rId2" Type="http://schemas.openxmlformats.org/officeDocument/2006/relationships/image" Target="../media/image79.jpeg"/><Relationship Id="rId1" Type="http://schemas.openxmlformats.org/officeDocument/2006/relationships/slideMaster" Target="../slideMasters/slideMaster6.xml"/><Relationship Id="rId6" Type="http://schemas.microsoft.com/office/2007/relationships/hdphoto" Target="../media/hdphoto27.wdp"/><Relationship Id="rId5" Type="http://schemas.openxmlformats.org/officeDocument/2006/relationships/image" Target="../media/image70.png"/><Relationship Id="rId4" Type="http://schemas.microsoft.com/office/2007/relationships/hdphoto" Target="../media/hdphoto18.wdp"/></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1.png"/><Relationship Id="rId2" Type="http://schemas.openxmlformats.org/officeDocument/2006/relationships/image" Target="../media/image80.jpeg"/><Relationship Id="rId1" Type="http://schemas.openxmlformats.org/officeDocument/2006/relationships/slideMaster" Target="../slideMasters/slideMaster6.xml"/><Relationship Id="rId6" Type="http://schemas.microsoft.com/office/2007/relationships/hdphoto" Target="../media/hdphoto27.wdp"/><Relationship Id="rId5" Type="http://schemas.openxmlformats.org/officeDocument/2006/relationships/image" Target="../media/image70.png"/><Relationship Id="rId4" Type="http://schemas.microsoft.com/office/2007/relationships/hdphoto" Target="../media/hdphoto18.wdp"/></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1.png"/><Relationship Id="rId2" Type="http://schemas.openxmlformats.org/officeDocument/2006/relationships/image" Target="../media/image81.jpeg"/><Relationship Id="rId1" Type="http://schemas.openxmlformats.org/officeDocument/2006/relationships/slideMaster" Target="../slideMasters/slideMaster6.xml"/><Relationship Id="rId6" Type="http://schemas.microsoft.com/office/2007/relationships/hdphoto" Target="../media/hdphoto24.wdp"/><Relationship Id="rId5" Type="http://schemas.openxmlformats.org/officeDocument/2006/relationships/image" Target="../media/image70.png"/><Relationship Id="rId4" Type="http://schemas.microsoft.com/office/2007/relationships/hdphoto" Target="../media/hdphoto18.wdp"/></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1.png"/><Relationship Id="rId2" Type="http://schemas.openxmlformats.org/officeDocument/2006/relationships/image" Target="../media/image82.jpeg"/><Relationship Id="rId1" Type="http://schemas.openxmlformats.org/officeDocument/2006/relationships/slideMaster" Target="../slideMasters/slideMaster6.xml"/><Relationship Id="rId6" Type="http://schemas.microsoft.com/office/2007/relationships/hdphoto" Target="../media/hdphoto28.wdp"/><Relationship Id="rId5" Type="http://schemas.openxmlformats.org/officeDocument/2006/relationships/image" Target="../media/image70.png"/><Relationship Id="rId4" Type="http://schemas.microsoft.com/office/2007/relationships/hdphoto" Target="../media/hdphoto18.wdp"/></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1.png"/><Relationship Id="rId2" Type="http://schemas.openxmlformats.org/officeDocument/2006/relationships/image" Target="../media/image83.emf"/><Relationship Id="rId1" Type="http://schemas.openxmlformats.org/officeDocument/2006/relationships/slideMaster" Target="../slideMasters/slideMaster6.xml"/><Relationship Id="rId6" Type="http://schemas.microsoft.com/office/2007/relationships/hdphoto" Target="../media/hdphoto29.wdp"/><Relationship Id="rId5" Type="http://schemas.openxmlformats.org/officeDocument/2006/relationships/image" Target="../media/image70.png"/><Relationship Id="rId4" Type="http://schemas.microsoft.com/office/2007/relationships/hdphoto" Target="../media/hdphoto18.wdp"/></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1.png"/><Relationship Id="rId2" Type="http://schemas.openxmlformats.org/officeDocument/2006/relationships/image" Target="../media/image84.jpeg"/><Relationship Id="rId1" Type="http://schemas.openxmlformats.org/officeDocument/2006/relationships/slideMaster" Target="../slideMasters/slideMaster6.xml"/><Relationship Id="rId6" Type="http://schemas.microsoft.com/office/2007/relationships/hdphoto" Target="../media/hdphoto27.wdp"/><Relationship Id="rId5" Type="http://schemas.openxmlformats.org/officeDocument/2006/relationships/image" Target="../media/image70.png"/><Relationship Id="rId4" Type="http://schemas.microsoft.com/office/2007/relationships/hdphoto" Target="../media/hdphoto18.wdp"/></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1.png"/><Relationship Id="rId2" Type="http://schemas.openxmlformats.org/officeDocument/2006/relationships/image" Target="../media/image85.jpeg"/><Relationship Id="rId1" Type="http://schemas.openxmlformats.org/officeDocument/2006/relationships/slideMaster" Target="../slideMasters/slideMaster6.xml"/><Relationship Id="rId6" Type="http://schemas.microsoft.com/office/2007/relationships/hdphoto" Target="../media/hdphoto25.wdp"/><Relationship Id="rId5" Type="http://schemas.openxmlformats.org/officeDocument/2006/relationships/image" Target="../media/image70.png"/><Relationship Id="rId4" Type="http://schemas.microsoft.com/office/2007/relationships/hdphoto" Target="../media/hdphoto9.wdp"/></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1.png"/><Relationship Id="rId2" Type="http://schemas.openxmlformats.org/officeDocument/2006/relationships/image" Target="../media/image86.jpeg"/><Relationship Id="rId1" Type="http://schemas.openxmlformats.org/officeDocument/2006/relationships/slideMaster" Target="../slideMasters/slideMaster6.xml"/><Relationship Id="rId6" Type="http://schemas.microsoft.com/office/2007/relationships/hdphoto" Target="../media/hdphoto30.wdp"/><Relationship Id="rId5" Type="http://schemas.openxmlformats.org/officeDocument/2006/relationships/image" Target="../media/image70.png"/><Relationship Id="rId4" Type="http://schemas.microsoft.com/office/2007/relationships/hdphoto" Target="../media/hdphoto18.wdp"/></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1.png"/><Relationship Id="rId2" Type="http://schemas.openxmlformats.org/officeDocument/2006/relationships/image" Target="../media/image87.jpeg"/><Relationship Id="rId1" Type="http://schemas.openxmlformats.org/officeDocument/2006/relationships/slideMaster" Target="../slideMasters/slideMaster6.xml"/><Relationship Id="rId6" Type="http://schemas.microsoft.com/office/2007/relationships/hdphoto" Target="../media/hdphoto31.wdp"/><Relationship Id="rId5" Type="http://schemas.openxmlformats.org/officeDocument/2006/relationships/image" Target="../media/image70.png"/><Relationship Id="rId4" Type="http://schemas.microsoft.com/office/2007/relationships/hdphoto" Target="../media/hdphoto18.wdp"/></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1.png"/><Relationship Id="rId2" Type="http://schemas.openxmlformats.org/officeDocument/2006/relationships/image" Target="../media/image88.jpeg"/><Relationship Id="rId1" Type="http://schemas.openxmlformats.org/officeDocument/2006/relationships/slideMaster" Target="../slideMasters/slideMaster6.xml"/><Relationship Id="rId6" Type="http://schemas.microsoft.com/office/2007/relationships/hdphoto" Target="../media/hdphoto24.wdp"/><Relationship Id="rId5" Type="http://schemas.openxmlformats.org/officeDocument/2006/relationships/image" Target="../media/image70.png"/><Relationship Id="rId4" Type="http://schemas.microsoft.com/office/2007/relationships/hdphoto" Target="../media/hdphoto18.wdp"/></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1.png"/><Relationship Id="rId2" Type="http://schemas.openxmlformats.org/officeDocument/2006/relationships/image" Target="../media/image89.jpeg"/><Relationship Id="rId1" Type="http://schemas.openxmlformats.org/officeDocument/2006/relationships/slideMaster" Target="../slideMasters/slideMaster6.xml"/><Relationship Id="rId6" Type="http://schemas.microsoft.com/office/2007/relationships/hdphoto" Target="../media/hdphoto27.wdp"/><Relationship Id="rId5" Type="http://schemas.openxmlformats.org/officeDocument/2006/relationships/image" Target="../media/image70.png"/><Relationship Id="rId4" Type="http://schemas.microsoft.com/office/2007/relationships/hdphoto" Target="../media/hdphoto18.wdp"/></Relationships>
</file>

<file path=ppt/slideLayouts/_rels/slideLayout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0.png"/><Relationship Id="rId1" Type="http://schemas.openxmlformats.org/officeDocument/2006/relationships/slideMaster" Target="../slideMasters/slideMaster6.xml"/><Relationship Id="rId4" Type="http://schemas.openxmlformats.org/officeDocument/2006/relationships/image" Target="../media/image91.jpeg"/></Relationships>
</file>

<file path=ppt/slideLayouts/_rels/slideLayout7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Master" Target="../slideMasters/slideMaster6.xml"/><Relationship Id="rId5" Type="http://schemas.microsoft.com/office/2007/relationships/hdphoto" Target="../media/hdphoto1.wdp"/><Relationship Id="rId4" Type="http://schemas.openxmlformats.org/officeDocument/2006/relationships/image" Target="../media/image90.png"/></Relationships>
</file>

<file path=ppt/slideLayouts/_rels/slideLayout78.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Master" Target="../slideMasters/slideMaster6.xml"/><Relationship Id="rId5" Type="http://schemas.microsoft.com/office/2007/relationships/hdphoto" Target="../media/hdphoto32.wdp"/><Relationship Id="rId4" Type="http://schemas.openxmlformats.org/officeDocument/2006/relationships/image" Target="../media/image9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Master" Target="../slideMasters/slideMaster6.xml"/><Relationship Id="rId5" Type="http://schemas.microsoft.com/office/2007/relationships/hdphoto" Target="../media/hdphoto8.wdp"/><Relationship Id="rId4" Type="http://schemas.openxmlformats.org/officeDocument/2006/relationships/image" Target="../media/image42.png"/></Relationships>
</file>

<file path=ppt/slideLayouts/_rels/slideLayout8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Master" Target="../slideMasters/slideMaster6.xml"/><Relationship Id="rId5" Type="http://schemas.microsoft.com/office/2007/relationships/hdphoto" Target="../media/hdphoto30.wdp"/><Relationship Id="rId4" Type="http://schemas.openxmlformats.org/officeDocument/2006/relationships/image" Target="../media/image70.png"/></Relationships>
</file>

<file path=ppt/slideLayouts/_rels/slideLayout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3.png"/><Relationship Id="rId1" Type="http://schemas.openxmlformats.org/officeDocument/2006/relationships/slideMaster" Target="../slideMasters/slideMaster6.xml"/><Relationship Id="rId4" Type="http://schemas.openxmlformats.org/officeDocument/2006/relationships/image" Target="../media/image94.jpe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5.jp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6.png"/><Relationship Id="rId1" Type="http://schemas.openxmlformats.org/officeDocument/2006/relationships/slideMaster" Target="../slideMasters/slideMaster7.xml"/><Relationship Id="rId4" Type="http://schemas.openxmlformats.org/officeDocument/2006/relationships/image" Target="../media/image94.jpeg"/></Relationships>
</file>

<file path=ppt/slideLayouts/_rels/slideLayout8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15.emf"/><Relationship Id="rId4" Type="http://schemas.openxmlformats.org/officeDocument/2006/relationships/image" Target="../media/image14.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D41CCA5-1812-2F44-A447-6ECD43DE56D2}"/>
              </a:ext>
            </a:extLst>
          </p:cNvPr>
          <p:cNvCxnSpPr>
            <a:cxnSpLocks/>
          </p:cNvCxnSpPr>
          <p:nvPr/>
        </p:nvCxnSpPr>
        <p:spPr>
          <a:xfrm>
            <a:off x="5785195" y="2659226"/>
            <a:ext cx="0" cy="14742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309402FE-5431-BC49-9ECF-2FCCA882CB6D}"/>
              </a:ext>
            </a:extLst>
          </p:cNvPr>
          <p:cNvSpPr>
            <a:spLocks noGrp="1"/>
          </p:cNvSpPr>
          <p:nvPr>
            <p:ph type="body" sz="quarter" idx="10" hasCustomPrompt="1"/>
          </p:nvPr>
        </p:nvSpPr>
        <p:spPr>
          <a:xfrm>
            <a:off x="6029754" y="2592309"/>
            <a:ext cx="2916238" cy="900401"/>
          </a:xfrm>
          <a:prstGeom prst="rect">
            <a:avLst/>
          </a:prstGeom>
        </p:spPr>
        <p:txBody>
          <a:bodyPr/>
          <a:lstStyle>
            <a:lvl1pPr marL="0" indent="0">
              <a:buNone/>
              <a:defRPr sz="2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Title, Calibri, Bold, White, size 28</a:t>
            </a:r>
          </a:p>
        </p:txBody>
      </p:sp>
      <p:sp>
        <p:nvSpPr>
          <p:cNvPr id="7" name="Text Placeholder 6">
            <a:extLst>
              <a:ext uri="{FF2B5EF4-FFF2-40B4-BE49-F238E27FC236}">
                <a16:creationId xmlns:a16="http://schemas.microsoft.com/office/drawing/2014/main" id="{71942507-9B7E-3147-BFAF-2533E654DAFD}"/>
              </a:ext>
            </a:extLst>
          </p:cNvPr>
          <p:cNvSpPr>
            <a:spLocks noGrp="1"/>
          </p:cNvSpPr>
          <p:nvPr>
            <p:ph type="body" sz="quarter" idx="11" hasCustomPrompt="1"/>
          </p:nvPr>
        </p:nvSpPr>
        <p:spPr>
          <a:xfrm>
            <a:off x="6029755" y="3604458"/>
            <a:ext cx="2549525" cy="900113"/>
          </a:xfrm>
          <a:prstGeom prst="rect">
            <a:avLst/>
          </a:prstGeom>
        </p:spPr>
        <p:txBody>
          <a:bodyPr/>
          <a:lstStyle>
            <a:lvl1pPr marL="0" indent="0">
              <a:buNone/>
              <a:defRPr sz="2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Calibri, White, size 28</a:t>
            </a:r>
          </a:p>
        </p:txBody>
      </p:sp>
    </p:spTree>
    <p:extLst>
      <p:ext uri="{BB962C8B-B14F-4D97-AF65-F5344CB8AC3E}">
        <p14:creationId xmlns:p14="http://schemas.microsoft.com/office/powerpoint/2010/main" val="615929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0" name="Slide Number Placeholder 1">
            <a:extLst>
              <a:ext uri="{FF2B5EF4-FFF2-40B4-BE49-F238E27FC236}">
                <a16:creationId xmlns:a16="http://schemas.microsoft.com/office/drawing/2014/main" id="{6F9E2CA7-A3A1-E742-8BCA-88E999887684}"/>
              </a:ext>
            </a:extLst>
          </p:cNvPr>
          <p:cNvSpPr txBox="1">
            <a:spLocks/>
          </p:cNvSpPr>
          <p:nvPr userDrawn="1"/>
        </p:nvSpPr>
        <p:spPr>
          <a:xfrm>
            <a:off x="7934096" y="6330414"/>
            <a:ext cx="1053924" cy="331932"/>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C0A1247-4B9B-B340-8E2B-8BE154A8D248}" type="slidenum">
              <a:rPr lang="en-US" sz="900" smtClean="0">
                <a:solidFill>
                  <a:srgbClr val="D8203B"/>
                </a:solidFill>
              </a:rPr>
              <a:pPr/>
              <a:t>‹#›</a:t>
            </a:fld>
            <a:endParaRPr lang="en-US" sz="900" dirty="0">
              <a:solidFill>
                <a:srgbClr val="D8203B"/>
              </a:solidFill>
            </a:endParaRPr>
          </a:p>
        </p:txBody>
      </p:sp>
      <p:sp>
        <p:nvSpPr>
          <p:cNvPr id="38" name="Rectangle 37">
            <a:extLst>
              <a:ext uri="{FF2B5EF4-FFF2-40B4-BE49-F238E27FC236}">
                <a16:creationId xmlns:a16="http://schemas.microsoft.com/office/drawing/2014/main" id="{29851FD8-801A-FE4B-A3FD-5DD4B2867ACD}"/>
              </a:ext>
            </a:extLst>
          </p:cNvPr>
          <p:cNvSpPr/>
          <p:nvPr userDrawn="1"/>
        </p:nvSpPr>
        <p:spPr>
          <a:xfrm>
            <a:off x="8988019" y="1941556"/>
            <a:ext cx="169856" cy="3143893"/>
          </a:xfrm>
          <a:prstGeom prst="rect">
            <a:avLst/>
          </a:prstGeom>
          <a:solidFill>
            <a:srgbClr val="CF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dirty="0">
              <a:ln>
                <a:solidFill>
                  <a:schemeClr val="bg1"/>
                </a:solidFill>
              </a:ln>
              <a:latin typeface="Avenir LT Std 85 Heavy" charset="0"/>
            </a:endParaRPr>
          </a:p>
        </p:txBody>
      </p:sp>
      <p:pic>
        <p:nvPicPr>
          <p:cNvPr id="14" name="Picture 13">
            <a:extLst>
              <a:ext uri="{FF2B5EF4-FFF2-40B4-BE49-F238E27FC236}">
                <a16:creationId xmlns:a16="http://schemas.microsoft.com/office/drawing/2014/main" id="{329057A3-72B3-6C41-B838-A7F666DE59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6858" y="6246688"/>
            <a:ext cx="1390281" cy="415658"/>
          </a:xfrm>
          <a:prstGeom prst="rect">
            <a:avLst/>
          </a:prstGeom>
        </p:spPr>
      </p:pic>
    </p:spTree>
    <p:extLst>
      <p:ext uri="{BB962C8B-B14F-4D97-AF65-F5344CB8AC3E}">
        <p14:creationId xmlns:p14="http://schemas.microsoft.com/office/powerpoint/2010/main" val="3909542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Text Placeholder 27">
            <a:extLst>
              <a:ext uri="{FF2B5EF4-FFF2-40B4-BE49-F238E27FC236}">
                <a16:creationId xmlns:a16="http://schemas.microsoft.com/office/drawing/2014/main" id="{27B725CD-496A-214D-A117-5478A96F5016}"/>
              </a:ext>
            </a:extLst>
          </p:cNvPr>
          <p:cNvSpPr>
            <a:spLocks noGrp="1"/>
          </p:cNvSpPr>
          <p:nvPr>
            <p:ph type="body" sz="quarter" idx="10" hasCustomPrompt="1"/>
          </p:nvPr>
        </p:nvSpPr>
        <p:spPr>
          <a:xfrm>
            <a:off x="517012" y="3615144"/>
            <a:ext cx="1867339" cy="1533633"/>
          </a:xfrm>
        </p:spPr>
        <p:txBody>
          <a:bodyPr>
            <a:noAutofit/>
          </a:bodyPr>
          <a:lstStyle>
            <a:lvl1pPr marL="0" indent="0">
              <a:buNone/>
              <a:defRPr sz="1200"/>
            </a:lvl1pPr>
            <a:lvl2pPr marL="342900" indent="0">
              <a:buNone/>
              <a:defRPr sz="1200"/>
            </a:lvl2pPr>
            <a:lvl3pPr marL="685800" indent="0">
              <a:buNone/>
              <a:defRPr sz="1200"/>
            </a:lvl3pPr>
            <a:lvl4pPr marL="1028700" indent="0">
              <a:buNone/>
              <a:defRPr sz="1200"/>
            </a:lvl4pPr>
            <a:lvl5pPr marL="1371600" indent="0">
              <a:buNone/>
              <a:defRPr sz="1200"/>
            </a:lvl5pPr>
          </a:lstStyle>
          <a:p>
            <a:r>
              <a:rPr lang="en-US" sz="1200" dirty="0" err="1">
                <a:latin typeface="Calibri Light" charset="0"/>
                <a:ea typeface="Calibri Light" charset="0"/>
                <a:cs typeface="Calibri Light" charset="0"/>
              </a:rPr>
              <a:t>nonumy</a:t>
            </a:r>
            <a:r>
              <a:rPr lang="en-US" sz="1200" dirty="0">
                <a:latin typeface="Calibri Light" charset="0"/>
                <a:ea typeface="Calibri Light" charset="0"/>
                <a:cs typeface="Calibri Light" charset="0"/>
              </a:rPr>
              <a:t> </a:t>
            </a:r>
            <a:r>
              <a:rPr lang="en-US" sz="1200" dirty="0" err="1">
                <a:latin typeface="Calibri Light" charset="0"/>
                <a:ea typeface="Calibri Light" charset="0"/>
                <a:cs typeface="Calibri Light" charset="0"/>
              </a:rPr>
              <a:t>eirmod</a:t>
            </a:r>
            <a:r>
              <a:rPr lang="en-US" sz="1200" dirty="0">
                <a:latin typeface="Calibri Light" charset="0"/>
                <a:ea typeface="Calibri Light" charset="0"/>
                <a:cs typeface="Calibri Light" charset="0"/>
              </a:rPr>
              <a:t> </a:t>
            </a:r>
            <a:r>
              <a:rPr lang="en-US" sz="1200" dirty="0" err="1">
                <a:latin typeface="Calibri Light" charset="0"/>
                <a:ea typeface="Calibri Light" charset="0"/>
                <a:cs typeface="Calibri Light" charset="0"/>
              </a:rPr>
              <a:t>tempor</a:t>
            </a:r>
            <a:r>
              <a:rPr lang="en-US" sz="1200" dirty="0">
                <a:latin typeface="Calibri Light" charset="0"/>
                <a:ea typeface="Calibri Light" charset="0"/>
                <a:cs typeface="Calibri Light" charset="0"/>
              </a:rPr>
              <a:t> </a:t>
            </a:r>
            <a:r>
              <a:rPr lang="en-US" sz="1200" dirty="0" err="1">
                <a:latin typeface="Calibri Light" charset="0"/>
                <a:ea typeface="Calibri Light" charset="0"/>
                <a:cs typeface="Calibri Light" charset="0"/>
              </a:rPr>
              <a:t>invidunt</a:t>
            </a:r>
            <a:r>
              <a:rPr lang="en-US" sz="1200" dirty="0">
                <a:latin typeface="Calibri Light" charset="0"/>
                <a:ea typeface="Calibri Light" charset="0"/>
                <a:cs typeface="Calibri Light" charset="0"/>
              </a:rPr>
              <a:t> </a:t>
            </a:r>
            <a:r>
              <a:rPr lang="en-US" sz="1200" dirty="0" err="1">
                <a:latin typeface="Calibri Light" charset="0"/>
                <a:ea typeface="Calibri Light" charset="0"/>
                <a:cs typeface="Calibri Light" charset="0"/>
              </a:rPr>
              <a:t>ut</a:t>
            </a:r>
            <a:r>
              <a:rPr lang="en-US" sz="1200" dirty="0">
                <a:latin typeface="Calibri Light" charset="0"/>
                <a:ea typeface="Calibri Light" charset="0"/>
                <a:cs typeface="Calibri Light" charset="0"/>
              </a:rPr>
              <a:t> </a:t>
            </a:r>
            <a:r>
              <a:rPr lang="en-US" sz="1200" dirty="0" err="1">
                <a:latin typeface="Calibri Light" charset="0"/>
                <a:ea typeface="Calibri Light" charset="0"/>
                <a:cs typeface="Calibri Light" charset="0"/>
              </a:rPr>
              <a:t>labore</a:t>
            </a:r>
            <a:r>
              <a:rPr lang="en-US" sz="1200" dirty="0">
                <a:latin typeface="Calibri Light" charset="0"/>
                <a:ea typeface="Calibri Light" charset="0"/>
                <a:cs typeface="Calibri Light" charset="0"/>
              </a:rPr>
              <a:t> et dolore magna </a:t>
            </a:r>
            <a:r>
              <a:rPr lang="en-US" sz="1200" dirty="0" err="1">
                <a:latin typeface="Calibri Light" charset="0"/>
                <a:ea typeface="Calibri Light" charset="0"/>
                <a:cs typeface="Calibri Light" charset="0"/>
              </a:rPr>
              <a:t>aliquyam</a:t>
            </a:r>
            <a:r>
              <a:rPr lang="en-US" sz="1200" dirty="0">
                <a:latin typeface="Calibri Light" charset="0"/>
                <a:ea typeface="Calibri Light" charset="0"/>
                <a:cs typeface="Calibri Light" charset="0"/>
              </a:rPr>
              <a:t> </a:t>
            </a:r>
            <a:r>
              <a:rPr lang="en-US" sz="1200" dirty="0" err="1">
                <a:latin typeface="Calibri Light" charset="0"/>
                <a:ea typeface="Calibri Light" charset="0"/>
                <a:cs typeface="Calibri Light" charset="0"/>
              </a:rPr>
              <a:t>erat</a:t>
            </a:r>
            <a:r>
              <a:rPr lang="en-US" sz="1200" dirty="0">
                <a:latin typeface="Calibri Light" charset="0"/>
                <a:ea typeface="Calibri Light" charset="0"/>
                <a:cs typeface="Calibri Light" charset="0"/>
              </a:rPr>
              <a:t>, </a:t>
            </a:r>
            <a:r>
              <a:rPr lang="en-US" sz="1200" dirty="0" err="1">
                <a:latin typeface="Calibri Light" charset="0"/>
                <a:ea typeface="Calibri Light" charset="0"/>
                <a:cs typeface="Calibri Light" charset="0"/>
              </a:rPr>
              <a:t>sed</a:t>
            </a:r>
            <a:r>
              <a:rPr lang="en-US" sz="1200" dirty="0">
                <a:latin typeface="Calibri Light" charset="0"/>
                <a:ea typeface="Calibri Light" charset="0"/>
                <a:cs typeface="Calibri Light" charset="0"/>
              </a:rPr>
              <a:t> </a:t>
            </a:r>
            <a:r>
              <a:rPr lang="en-US" sz="1200" dirty="0" err="1">
                <a:latin typeface="Calibri Light" charset="0"/>
                <a:ea typeface="Calibri Light" charset="0"/>
                <a:cs typeface="Calibri Light" charset="0"/>
              </a:rPr>
              <a:t>diam</a:t>
            </a:r>
            <a:r>
              <a:rPr lang="en-US" sz="1200" dirty="0">
                <a:latin typeface="Calibri Light" charset="0"/>
                <a:ea typeface="Calibri Light" charset="0"/>
                <a:cs typeface="Calibri Light" charset="0"/>
              </a:rPr>
              <a:t> </a:t>
            </a:r>
            <a:r>
              <a:rPr lang="en-US" sz="1200" dirty="0" err="1">
                <a:latin typeface="Calibri Light" charset="0"/>
                <a:ea typeface="Calibri Light" charset="0"/>
                <a:cs typeface="Calibri Light" charset="0"/>
              </a:rPr>
              <a:t>voluptua</a:t>
            </a:r>
            <a:r>
              <a:rPr lang="en-US" sz="1200" dirty="0">
                <a:latin typeface="Calibri Light" charset="0"/>
                <a:ea typeface="Calibri Light" charset="0"/>
                <a:cs typeface="Calibri Light" charset="0"/>
              </a:rPr>
              <a:t>. At </a:t>
            </a:r>
            <a:r>
              <a:rPr lang="en-US" sz="1200" dirty="0" err="1">
                <a:latin typeface="Calibri Light" charset="0"/>
                <a:ea typeface="Calibri Light" charset="0"/>
                <a:cs typeface="Calibri Light" charset="0"/>
              </a:rPr>
              <a:t>vero</a:t>
            </a:r>
            <a:r>
              <a:rPr lang="en-US" sz="1200" dirty="0">
                <a:latin typeface="Calibri Light" charset="0"/>
                <a:ea typeface="Calibri Light" charset="0"/>
                <a:cs typeface="Calibri Light" charset="0"/>
              </a:rPr>
              <a:t> </a:t>
            </a:r>
            <a:r>
              <a:rPr lang="en-US" sz="1200" dirty="0" err="1">
                <a:latin typeface="Calibri Light" charset="0"/>
                <a:ea typeface="Calibri Light" charset="0"/>
                <a:cs typeface="Calibri Light" charset="0"/>
              </a:rPr>
              <a:t>eos</a:t>
            </a:r>
            <a:r>
              <a:rPr lang="en-US" sz="1200" dirty="0">
                <a:latin typeface="Calibri Light" charset="0"/>
                <a:ea typeface="Calibri Light" charset="0"/>
                <a:cs typeface="Calibri Light" charset="0"/>
              </a:rPr>
              <a:t> et </a:t>
            </a:r>
            <a:r>
              <a:rPr lang="en-US" sz="1200" dirty="0" err="1">
                <a:latin typeface="Calibri Light" charset="0"/>
                <a:ea typeface="Calibri Light" charset="0"/>
                <a:cs typeface="Calibri Light" charset="0"/>
              </a:rPr>
              <a:t>accusam</a:t>
            </a:r>
            <a:r>
              <a:rPr lang="en-US" sz="1200" dirty="0">
                <a:latin typeface="Calibri Light" charset="0"/>
                <a:ea typeface="Calibri Light" charset="0"/>
                <a:cs typeface="Calibri Light" charset="0"/>
              </a:rPr>
              <a:t> et.</a:t>
            </a:r>
          </a:p>
        </p:txBody>
      </p:sp>
      <p:sp>
        <p:nvSpPr>
          <p:cNvPr id="9" name="Text Placeholder 34">
            <a:extLst>
              <a:ext uri="{FF2B5EF4-FFF2-40B4-BE49-F238E27FC236}">
                <a16:creationId xmlns:a16="http://schemas.microsoft.com/office/drawing/2014/main" id="{A3DDFE54-F00A-0841-AF55-2596A15F9BA7}"/>
              </a:ext>
            </a:extLst>
          </p:cNvPr>
          <p:cNvSpPr>
            <a:spLocks noGrp="1"/>
          </p:cNvSpPr>
          <p:nvPr>
            <p:ph type="body" sz="quarter" idx="16" hasCustomPrompt="1"/>
          </p:nvPr>
        </p:nvSpPr>
        <p:spPr>
          <a:xfrm>
            <a:off x="517011" y="2532462"/>
            <a:ext cx="1656424" cy="451057"/>
          </a:xfrm>
        </p:spPr>
        <p:txBody>
          <a:bodyPr>
            <a:noAutofit/>
          </a:bodyPr>
          <a:lstStyle>
            <a:lvl1pPr marL="0" indent="0">
              <a:lnSpc>
                <a:spcPct val="100000"/>
              </a:lnSpc>
              <a:buNone/>
              <a:defRPr sz="2700">
                <a:latin typeface="+mn-lt"/>
              </a:defRPr>
            </a:lvl1pPr>
          </a:lstStyle>
          <a:p>
            <a:r>
              <a:rPr lang="en-US" sz="2100" b="1" dirty="0">
                <a:latin typeface="Calibri Light" charset="0"/>
                <a:ea typeface="Calibri Light" charset="0"/>
                <a:cs typeface="Calibri Light" charset="0"/>
              </a:rPr>
              <a:t>HEADLINE</a:t>
            </a:r>
          </a:p>
        </p:txBody>
      </p:sp>
      <p:sp>
        <p:nvSpPr>
          <p:cNvPr id="10" name="Text Placeholder 34">
            <a:extLst>
              <a:ext uri="{FF2B5EF4-FFF2-40B4-BE49-F238E27FC236}">
                <a16:creationId xmlns:a16="http://schemas.microsoft.com/office/drawing/2014/main" id="{CFE9AC45-7E06-DE4E-91BE-78EBF8BD99FF}"/>
              </a:ext>
            </a:extLst>
          </p:cNvPr>
          <p:cNvSpPr>
            <a:spLocks noGrp="1"/>
          </p:cNvSpPr>
          <p:nvPr>
            <p:ph type="body" sz="quarter" idx="17" hasCustomPrompt="1"/>
          </p:nvPr>
        </p:nvSpPr>
        <p:spPr>
          <a:xfrm>
            <a:off x="506461" y="2983519"/>
            <a:ext cx="1666975" cy="631625"/>
          </a:xfrm>
        </p:spPr>
        <p:txBody>
          <a:bodyPr>
            <a:noAutofit/>
          </a:bodyPr>
          <a:lstStyle>
            <a:lvl1pPr marL="0" indent="0">
              <a:lnSpc>
                <a:spcPct val="100000"/>
              </a:lnSpc>
              <a:buNone/>
              <a:defRPr sz="2700">
                <a:latin typeface="+mn-lt"/>
              </a:defRPr>
            </a:lvl1pPr>
          </a:lstStyle>
          <a:p>
            <a:r>
              <a:rPr lang="en-US" sz="2100" dirty="0">
                <a:latin typeface="Calibri Light" charset="0"/>
                <a:ea typeface="Calibri Light" charset="0"/>
                <a:cs typeface="Calibri Light" charset="0"/>
              </a:rPr>
              <a:t>Subhead</a:t>
            </a:r>
            <a:endParaRPr lang="en-US" sz="2100" b="1" dirty="0">
              <a:latin typeface="Calibri Light" charset="0"/>
              <a:ea typeface="Calibri Light" charset="0"/>
              <a:cs typeface="Calibri Light" charset="0"/>
            </a:endParaRPr>
          </a:p>
        </p:txBody>
      </p:sp>
      <p:pic>
        <p:nvPicPr>
          <p:cNvPr id="6" name="Picture 5">
            <a:extLst>
              <a:ext uri="{FF2B5EF4-FFF2-40B4-BE49-F238E27FC236}">
                <a16:creationId xmlns:a16="http://schemas.microsoft.com/office/drawing/2014/main" id="{E21F86CE-AC09-704E-B246-603A7CBC1C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6858" y="6246688"/>
            <a:ext cx="1390281" cy="415658"/>
          </a:xfrm>
          <a:prstGeom prst="rect">
            <a:avLst/>
          </a:prstGeom>
        </p:spPr>
      </p:pic>
      <p:sp>
        <p:nvSpPr>
          <p:cNvPr id="7" name="Slide Number Placeholder 1">
            <a:extLst>
              <a:ext uri="{FF2B5EF4-FFF2-40B4-BE49-F238E27FC236}">
                <a16:creationId xmlns:a16="http://schemas.microsoft.com/office/drawing/2014/main" id="{88D4197B-E992-0344-8E7A-5A98FB80CFC5}"/>
              </a:ext>
            </a:extLst>
          </p:cNvPr>
          <p:cNvSpPr txBox="1">
            <a:spLocks/>
          </p:cNvSpPr>
          <p:nvPr userDrawn="1"/>
        </p:nvSpPr>
        <p:spPr>
          <a:xfrm>
            <a:off x="7934096" y="6330414"/>
            <a:ext cx="1053924" cy="331932"/>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C0A1247-4B9B-B340-8E2B-8BE154A8D248}" type="slidenum">
              <a:rPr lang="en-US" sz="900" smtClean="0">
                <a:solidFill>
                  <a:srgbClr val="D8203B"/>
                </a:solidFill>
              </a:rPr>
              <a:pPr/>
              <a:t>‹#›</a:t>
            </a:fld>
            <a:endParaRPr lang="en-US" sz="900" dirty="0">
              <a:solidFill>
                <a:srgbClr val="D8203B"/>
              </a:solidFill>
            </a:endParaRPr>
          </a:p>
        </p:txBody>
      </p:sp>
    </p:spTree>
    <p:extLst>
      <p:ext uri="{BB962C8B-B14F-4D97-AF65-F5344CB8AC3E}">
        <p14:creationId xmlns:p14="http://schemas.microsoft.com/office/powerpoint/2010/main" val="1808918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line &amp;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953A96-17E2-264A-BA11-D11706D8281E}"/>
              </a:ext>
            </a:extLst>
          </p:cNvPr>
          <p:cNvSpPr>
            <a:spLocks noGrp="1"/>
          </p:cNvSpPr>
          <p:nvPr>
            <p:ph idx="1" hasCustomPrompt="1"/>
          </p:nvPr>
        </p:nvSpPr>
        <p:spPr>
          <a:xfrm>
            <a:off x="435429" y="1333074"/>
            <a:ext cx="8406606" cy="4982889"/>
          </a:xfrm>
          <a:prstGeom prst="rect">
            <a:avLst/>
          </a:prstGeom>
        </p:spPr>
        <p:txBody>
          <a:bodyPr/>
          <a:lstStyle>
            <a:lvl1pPr>
              <a:buClr>
                <a:srgbClr val="CF202E"/>
              </a:buClr>
              <a:defRPr/>
            </a:lvl1pPr>
            <a:lvl2pPr marL="685800" indent="-228600">
              <a:buClr>
                <a:srgbClr val="CF202E"/>
              </a:buClr>
              <a:buFont typeface=".AppleSystemUIFont"/>
              <a:buChar char="–"/>
              <a:defRPr/>
            </a:lvl2pPr>
            <a:lvl3pPr>
              <a:buClr>
                <a:srgbClr val="CF202E"/>
              </a:buClr>
              <a:defRPr/>
            </a:lvl3pPr>
            <a:lvl4pPr marL="1600200" indent="-228600">
              <a:buClr>
                <a:srgbClr val="CF202E"/>
              </a:buClr>
              <a:buFont typeface=".AppleSystemUIFont"/>
              <a:buChar char="–"/>
              <a:defRPr/>
            </a:lvl4pPr>
            <a:lvl5pPr marL="2057400" indent="-228600">
              <a:buClr>
                <a:srgbClr val="CF202E"/>
              </a:buClr>
              <a:buFont typeface="Wingdings" pitchFamily="2" charset="2"/>
              <a:buChar char="ü"/>
              <a:defRPr/>
            </a:lvl5pPr>
          </a:lstStyle>
          <a:p>
            <a:pPr lvl="0"/>
            <a:r>
              <a:rPr lang="en-US" dirty="0"/>
              <a:t>Edit Master text styles – Size 28</a:t>
            </a:r>
          </a:p>
          <a:p>
            <a:pPr lvl="1"/>
            <a:r>
              <a:rPr lang="en-US" dirty="0"/>
              <a:t>Second level -  size 24 Calibri</a:t>
            </a:r>
          </a:p>
          <a:p>
            <a:pPr lvl="2"/>
            <a:r>
              <a:rPr lang="en-US" dirty="0"/>
              <a:t>Third level – size 20 Calibri</a:t>
            </a:r>
          </a:p>
          <a:p>
            <a:pPr lvl="3"/>
            <a:r>
              <a:rPr lang="en-US" dirty="0"/>
              <a:t>Fourth level – size 18 Calibri</a:t>
            </a:r>
          </a:p>
          <a:p>
            <a:pPr lvl="4"/>
            <a:r>
              <a:rPr lang="en-US" dirty="0"/>
              <a:t>Fifth level – size 16 Calibri</a:t>
            </a:r>
          </a:p>
        </p:txBody>
      </p:sp>
      <p:sp>
        <p:nvSpPr>
          <p:cNvPr id="6" name="Slide Number Placeholder 5">
            <a:extLst>
              <a:ext uri="{FF2B5EF4-FFF2-40B4-BE49-F238E27FC236}">
                <a16:creationId xmlns:a16="http://schemas.microsoft.com/office/drawing/2014/main" id="{084E3628-30C2-2A41-B6FA-87BD74A8D130}"/>
              </a:ext>
            </a:extLst>
          </p:cNvPr>
          <p:cNvSpPr>
            <a:spLocks noGrp="1"/>
          </p:cNvSpPr>
          <p:nvPr>
            <p:ph type="sldNum" sz="quarter" idx="12"/>
          </p:nvPr>
        </p:nvSpPr>
        <p:spPr/>
        <p:txBody>
          <a:bodyPr/>
          <a:lstStyle>
            <a:lvl1pPr>
              <a:defRPr>
                <a:solidFill>
                  <a:srgbClr val="CF202E"/>
                </a:solidFill>
              </a:defRPr>
            </a:lvl1pPr>
          </a:lstStyle>
          <a:p>
            <a:endParaRPr lang="en-US" dirty="0"/>
          </a:p>
        </p:txBody>
      </p:sp>
      <p:sp>
        <p:nvSpPr>
          <p:cNvPr id="10" name="Rectangle 9">
            <a:extLst>
              <a:ext uri="{FF2B5EF4-FFF2-40B4-BE49-F238E27FC236}">
                <a16:creationId xmlns:a16="http://schemas.microsoft.com/office/drawing/2014/main" id="{A5DC777C-E72D-7342-9A9E-8FD7034283CE}"/>
              </a:ext>
            </a:extLst>
          </p:cNvPr>
          <p:cNvSpPr/>
          <p:nvPr userDrawn="1"/>
        </p:nvSpPr>
        <p:spPr>
          <a:xfrm>
            <a:off x="8842036" y="1333074"/>
            <a:ext cx="301965" cy="4191857"/>
          </a:xfrm>
          <a:prstGeom prst="rect">
            <a:avLst/>
          </a:prstGeom>
          <a:solidFill>
            <a:srgbClr val="CF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ln>
                <a:solidFill>
                  <a:schemeClr val="bg1"/>
                </a:solidFill>
              </a:ln>
              <a:latin typeface="Avenir LT Std 85 Heavy" charset="0"/>
            </a:endParaRPr>
          </a:p>
        </p:txBody>
      </p:sp>
      <p:sp>
        <p:nvSpPr>
          <p:cNvPr id="4" name="Title 3">
            <a:extLst>
              <a:ext uri="{FF2B5EF4-FFF2-40B4-BE49-F238E27FC236}">
                <a16:creationId xmlns:a16="http://schemas.microsoft.com/office/drawing/2014/main" id="{F3FD1ECB-FB0A-2C4F-AAFF-172294C6AF9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6070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Headlin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E1F86-B42C-45AC-9A3B-CECF812DF9FE}"/>
              </a:ext>
            </a:extLst>
          </p:cNvPr>
          <p:cNvSpPr>
            <a:spLocks noGrp="1"/>
          </p:cNvSpPr>
          <p:nvPr>
            <p:ph type="title" hasCustomPrompt="1"/>
          </p:nvPr>
        </p:nvSpPr>
        <p:spPr>
          <a:xfrm>
            <a:off x="560305" y="191703"/>
            <a:ext cx="8162780" cy="348106"/>
          </a:xfrm>
        </p:spPr>
        <p:txBody>
          <a:bodyPr/>
          <a:lstStyle>
            <a:lvl1pPr>
              <a:defRPr/>
            </a:lvl1pPr>
          </a:lstStyle>
          <a:p>
            <a:r>
              <a:rPr lang="en-US" dirty="0"/>
              <a:t>Click to edit Master title style – 28pt Calibri Bold</a:t>
            </a:r>
          </a:p>
        </p:txBody>
      </p:sp>
      <p:sp>
        <p:nvSpPr>
          <p:cNvPr id="3" name="Content Placeholder 2">
            <a:extLst>
              <a:ext uri="{FF2B5EF4-FFF2-40B4-BE49-F238E27FC236}">
                <a16:creationId xmlns:a16="http://schemas.microsoft.com/office/drawing/2014/main" id="{E0CAF695-F9EA-4482-BE49-C35EB9ED282B}"/>
              </a:ext>
            </a:extLst>
          </p:cNvPr>
          <p:cNvSpPr>
            <a:spLocks noGrp="1"/>
          </p:cNvSpPr>
          <p:nvPr>
            <p:ph idx="1" hasCustomPrompt="1"/>
          </p:nvPr>
        </p:nvSpPr>
        <p:spPr>
          <a:xfrm>
            <a:off x="560306" y="1464450"/>
            <a:ext cx="8281730" cy="4982889"/>
          </a:xfrm>
          <a:prstGeom prst="rect">
            <a:avLst/>
          </a:prstGeom>
        </p:spPr>
        <p:txBody>
          <a:bodyPr/>
          <a:lstStyle>
            <a:lvl1pPr>
              <a:buClr>
                <a:srgbClr val="CF202E"/>
              </a:buClr>
              <a:defRPr/>
            </a:lvl1pPr>
            <a:lvl2pPr marL="685800" indent="-228600">
              <a:buClr>
                <a:srgbClr val="CF202E"/>
              </a:buClr>
              <a:buFont typeface=".AppleSystemUIFont"/>
              <a:buChar char="–"/>
              <a:defRPr/>
            </a:lvl2pPr>
            <a:lvl3pPr>
              <a:buClr>
                <a:srgbClr val="CF202E"/>
              </a:buClr>
              <a:defRPr/>
            </a:lvl3pPr>
            <a:lvl4pPr marL="1600200" indent="-228600">
              <a:buClr>
                <a:srgbClr val="CF202E"/>
              </a:buClr>
              <a:buFont typeface=".AppleSystemUIFont"/>
              <a:buChar char="–"/>
              <a:defRPr/>
            </a:lvl4pPr>
            <a:lvl5pPr marL="2057400" indent="-228600">
              <a:buClr>
                <a:srgbClr val="CF202E"/>
              </a:buClr>
              <a:buFont typeface="Wingdings" pitchFamily="2" charset="2"/>
              <a:buChar char="ü"/>
              <a:defRPr/>
            </a:lvl5pPr>
          </a:lstStyle>
          <a:p>
            <a:pPr lvl="0"/>
            <a:r>
              <a:rPr lang="en-US" dirty="0"/>
              <a:t>Edit Master text styles – Size 28</a:t>
            </a:r>
          </a:p>
          <a:p>
            <a:pPr lvl="1"/>
            <a:r>
              <a:rPr lang="en-US" dirty="0"/>
              <a:t>Second level -  size 24 Calibri</a:t>
            </a:r>
          </a:p>
          <a:p>
            <a:pPr lvl="2"/>
            <a:r>
              <a:rPr lang="en-US" dirty="0"/>
              <a:t>Third level – size 20 Calibri</a:t>
            </a:r>
          </a:p>
          <a:p>
            <a:pPr lvl="3"/>
            <a:r>
              <a:rPr lang="en-US" dirty="0"/>
              <a:t>Fourth level – size 18 Calibri</a:t>
            </a:r>
          </a:p>
          <a:p>
            <a:pPr lvl="4"/>
            <a:r>
              <a:rPr lang="en-US" dirty="0"/>
              <a:t>Fifth level – size 16 Calibri</a:t>
            </a:r>
          </a:p>
        </p:txBody>
      </p:sp>
      <p:sp>
        <p:nvSpPr>
          <p:cNvPr id="4" name="TextBox 3">
            <a:extLst>
              <a:ext uri="{FF2B5EF4-FFF2-40B4-BE49-F238E27FC236}">
                <a16:creationId xmlns:a16="http://schemas.microsoft.com/office/drawing/2014/main" id="{8964B891-C6B2-472E-BAD7-92AA77D63C8B}"/>
              </a:ext>
            </a:extLst>
          </p:cNvPr>
          <p:cNvSpPr txBox="1"/>
          <p:nvPr userDrawn="1"/>
        </p:nvSpPr>
        <p:spPr>
          <a:xfrm>
            <a:off x="560306" y="539809"/>
            <a:ext cx="7534129" cy="523220"/>
          </a:xfrm>
          <a:prstGeom prst="rect">
            <a:avLst/>
          </a:prstGeom>
          <a:noFill/>
        </p:spPr>
        <p:txBody>
          <a:bodyPr wrap="square" rtlCol="0">
            <a:spAutoFit/>
          </a:bodyPr>
          <a:lstStyle/>
          <a:p>
            <a:r>
              <a:rPr lang="en-US" sz="2800" dirty="0"/>
              <a:t>Click to edit Headline – 28pt Calibri</a:t>
            </a:r>
          </a:p>
        </p:txBody>
      </p:sp>
    </p:spTree>
    <p:extLst>
      <p:ext uri="{BB962C8B-B14F-4D97-AF65-F5344CB8AC3E}">
        <p14:creationId xmlns:p14="http://schemas.microsoft.com/office/powerpoint/2010/main" val="2543239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  Print Only">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384328F-B203-284B-8FE6-5E9CFB79ED5E}"/>
              </a:ext>
            </a:extLst>
          </p:cNvPr>
          <p:cNvCxnSpPr>
            <a:cxnSpLocks/>
          </p:cNvCxnSpPr>
          <p:nvPr userDrawn="1"/>
        </p:nvCxnSpPr>
        <p:spPr>
          <a:xfrm>
            <a:off x="5617244" y="2628259"/>
            <a:ext cx="0" cy="14742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52B2C291-6080-BE40-BB22-7C73AB370477}"/>
              </a:ext>
            </a:extLst>
          </p:cNvPr>
          <p:cNvSpPr>
            <a:spLocks noGrp="1"/>
          </p:cNvSpPr>
          <p:nvPr>
            <p:ph type="body" sz="quarter" idx="10" hasCustomPrompt="1"/>
          </p:nvPr>
        </p:nvSpPr>
        <p:spPr>
          <a:xfrm>
            <a:off x="6029754" y="2592309"/>
            <a:ext cx="2916238" cy="900401"/>
          </a:xfrm>
          <a:prstGeom prst="rect">
            <a:avLst/>
          </a:prstGeom>
        </p:spPr>
        <p:txBody>
          <a:bodyPr/>
          <a:lstStyle>
            <a:lvl1pPr marL="0" indent="0">
              <a:buNone/>
              <a:defRPr sz="2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Title, Calibri, Bold, Black, size 28</a:t>
            </a:r>
          </a:p>
        </p:txBody>
      </p:sp>
      <p:sp>
        <p:nvSpPr>
          <p:cNvPr id="6" name="Text Placeholder 6">
            <a:extLst>
              <a:ext uri="{FF2B5EF4-FFF2-40B4-BE49-F238E27FC236}">
                <a16:creationId xmlns:a16="http://schemas.microsoft.com/office/drawing/2014/main" id="{1DC5522F-B321-D74B-8207-C163F97D4E0D}"/>
              </a:ext>
            </a:extLst>
          </p:cNvPr>
          <p:cNvSpPr>
            <a:spLocks noGrp="1"/>
          </p:cNvSpPr>
          <p:nvPr>
            <p:ph type="body" sz="quarter" idx="11" hasCustomPrompt="1"/>
          </p:nvPr>
        </p:nvSpPr>
        <p:spPr>
          <a:xfrm>
            <a:off x="6029755" y="3604458"/>
            <a:ext cx="2549525" cy="900113"/>
          </a:xfrm>
          <a:prstGeom prst="rect">
            <a:avLst/>
          </a:prstGeom>
        </p:spPr>
        <p:txBody>
          <a:bodyPr/>
          <a:lstStyle>
            <a:lvl1pPr marL="0" indent="0">
              <a:buNone/>
              <a:defRPr sz="2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Calibri, Black, size 28</a:t>
            </a:r>
          </a:p>
        </p:txBody>
      </p:sp>
    </p:spTree>
    <p:extLst>
      <p:ext uri="{BB962C8B-B14F-4D97-AF65-F5344CB8AC3E}">
        <p14:creationId xmlns:p14="http://schemas.microsoft.com/office/powerpoint/2010/main" val="582898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CCB28-1D30-3244-A6E8-5CA2DC0E5E3D}"/>
              </a:ext>
            </a:extLst>
          </p:cNvPr>
          <p:cNvSpPr>
            <a:spLocks noGrp="1"/>
          </p:cNvSpPr>
          <p:nvPr>
            <p:ph type="ctrTitle" hasCustomPrompt="1"/>
          </p:nvPr>
        </p:nvSpPr>
        <p:spPr>
          <a:xfrm>
            <a:off x="695132" y="1327638"/>
            <a:ext cx="5761653" cy="4173753"/>
          </a:xfrm>
          <a:prstGeom prst="rect">
            <a:avLst/>
          </a:prstGeom>
        </p:spPr>
        <p:txBody>
          <a:bodyPr anchor="ctr"/>
          <a:lstStyle>
            <a:lvl1pPr algn="l">
              <a:defRPr sz="4000" b="1">
                <a:solidFill>
                  <a:srgbClr val="CF202E"/>
                </a:solidFill>
                <a:latin typeface="+mn-lt"/>
              </a:defRPr>
            </a:lvl1pPr>
          </a:lstStyle>
          <a:p>
            <a:r>
              <a:rPr lang="en-US" dirty="0"/>
              <a:t>Transition slide</a:t>
            </a:r>
            <a:br>
              <a:rPr lang="en-US" dirty="0"/>
            </a:br>
            <a:r>
              <a:rPr lang="en-US" dirty="0"/>
              <a:t>Calibri, size 40</a:t>
            </a:r>
          </a:p>
        </p:txBody>
      </p:sp>
    </p:spTree>
    <p:extLst>
      <p:ext uri="{BB962C8B-B14F-4D97-AF65-F5344CB8AC3E}">
        <p14:creationId xmlns:p14="http://schemas.microsoft.com/office/powerpoint/2010/main" val="835480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83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44253" y="136525"/>
            <a:ext cx="8880004" cy="6600825"/>
          </a:xfrm>
          <a:prstGeom prst="rect">
            <a:avLst/>
          </a:prstGeom>
          <a:effectLst>
            <a:innerShdw blurRad="63500" dist="50800" dir="18900000">
              <a:prstClr val="black">
                <a:alpha val="50000"/>
              </a:prstClr>
            </a:innerShdw>
          </a:effectLst>
        </p:spPr>
      </p:pic>
      <p:sp>
        <p:nvSpPr>
          <p:cNvPr id="6" name="Rectangle 5"/>
          <p:cNvSpPr/>
          <p:nvPr userDrawn="1"/>
        </p:nvSpPr>
        <p:spPr>
          <a:xfrm>
            <a:off x="144254" y="5256362"/>
            <a:ext cx="8801100" cy="1480988"/>
          </a:xfrm>
          <a:prstGeom prst="rect">
            <a:avLst/>
          </a:prstGeom>
          <a:solidFill>
            <a:schemeClr val="bg1"/>
          </a:solidFill>
          <a:ln>
            <a:noFill/>
          </a:ln>
          <a:effectLst>
            <a:innerShdw blurRad="63500" dist="50800" dir="8100000">
              <a:prstClr val="black">
                <a:alpha val="11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545167" y="5970217"/>
            <a:ext cx="3090334" cy="703633"/>
          </a:xfrm>
          <a:ln>
            <a:noFill/>
          </a:ln>
        </p:spPr>
        <p:txBody>
          <a:bodyPr lIns="30480" tIns="0" rIns="30480" bIns="0" anchor="t" anchorCtr="0">
            <a:normAutofit/>
          </a:bodyPr>
          <a:lstStyle>
            <a:lvl1pPr>
              <a:lnSpc>
                <a:spcPts val="1200"/>
              </a:lnSpc>
              <a:defRPr sz="1000" baseline="0"/>
            </a:lvl1pPr>
          </a:lstStyle>
          <a:p>
            <a:r>
              <a:rPr lang="en-US" dirty="0"/>
              <a:t>CUSTOM BUSINESS SOLUTIONS CREATED FOR:</a:t>
            </a:r>
          </a:p>
        </p:txBody>
      </p:sp>
      <p:sp>
        <p:nvSpPr>
          <p:cNvPr id="4" name="Date Placeholder 3"/>
          <p:cNvSpPr>
            <a:spLocks noGrp="1"/>
          </p:cNvSpPr>
          <p:nvPr>
            <p:ph type="dt" sz="half" idx="10"/>
          </p:nvPr>
        </p:nvSpPr>
        <p:spPr>
          <a:xfrm>
            <a:off x="217848" y="5970217"/>
            <a:ext cx="1073258" cy="365125"/>
          </a:xfrm>
          <a:prstGeom prst="rect">
            <a:avLst/>
          </a:prstGeom>
          <a:ln>
            <a:noFill/>
          </a:ln>
        </p:spPr>
        <p:txBody>
          <a:bodyPr tIns="0" bIns="0" anchor="t" anchorCtr="0"/>
          <a:lstStyle>
            <a:lvl1pPr algn="r">
              <a:defRPr sz="1000">
                <a:solidFill>
                  <a:srgbClr val="D40D2F"/>
                </a:solidFill>
              </a:defRPr>
            </a:lvl1pPr>
          </a:lstStyle>
          <a:p>
            <a:endParaRPr lang="en-US" dirty="0"/>
          </a:p>
        </p:txBody>
      </p:sp>
      <p:cxnSp>
        <p:nvCxnSpPr>
          <p:cNvPr id="10" name="Straight Connector 9"/>
          <p:cNvCxnSpPr/>
          <p:nvPr userDrawn="1"/>
        </p:nvCxnSpPr>
        <p:spPr>
          <a:xfrm>
            <a:off x="1376582" y="5887667"/>
            <a:ext cx="0" cy="365125"/>
          </a:xfrm>
          <a:prstGeom prst="line">
            <a:avLst/>
          </a:prstGeom>
          <a:ln>
            <a:solidFill>
              <a:srgbClr val="D40D2F"/>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1" hasCustomPrompt="1"/>
          </p:nvPr>
        </p:nvSpPr>
        <p:spPr>
          <a:xfrm>
            <a:off x="4600934" y="5709867"/>
            <a:ext cx="895350" cy="647700"/>
          </a:xfrm>
          <a:ln>
            <a:solidFill>
              <a:schemeClr val="bg1">
                <a:lumMod val="50000"/>
              </a:schemeClr>
            </a:solidFill>
            <a:prstDash val="dash"/>
          </a:ln>
        </p:spPr>
        <p:txBody>
          <a:bodyPr anchor="ctr" anchorCtr="0">
            <a:normAutofit/>
          </a:bodyPr>
          <a:lstStyle>
            <a:lvl1pPr algn="ctr">
              <a:defRPr sz="800">
                <a:solidFill>
                  <a:schemeClr val="bg1">
                    <a:lumMod val="50000"/>
                  </a:schemeClr>
                </a:solidFill>
              </a:defRPr>
            </a:lvl1pPr>
          </a:lstStyle>
          <a:p>
            <a:r>
              <a:rPr lang="en-US" dirty="0"/>
              <a:t>INSERT LOGO</a:t>
            </a:r>
          </a:p>
        </p:txBody>
      </p:sp>
      <p:pic>
        <p:nvPicPr>
          <p:cNvPr id="8" name="Picture 7">
            <a:extLst>
              <a:ext uri="{FF2B5EF4-FFF2-40B4-BE49-F238E27FC236}">
                <a16:creationId xmlns:a16="http://schemas.microsoft.com/office/drawing/2014/main" id="{806ED918-13EE-EA48-B33F-C7FB8DBEFCC6}"/>
              </a:ext>
            </a:extLst>
          </p:cNvPr>
          <p:cNvPicPr>
            <a:picLocks noChangeAspect="1"/>
          </p:cNvPicPr>
          <p:nvPr userDrawn="1"/>
        </p:nvPicPr>
        <p:blipFill>
          <a:blip r:embed="rId3"/>
          <a:stretch>
            <a:fillRect/>
          </a:stretch>
        </p:blipFill>
        <p:spPr>
          <a:xfrm>
            <a:off x="685800" y="3204214"/>
            <a:ext cx="2147673" cy="1252809"/>
          </a:xfrm>
          <a:prstGeom prst="rect">
            <a:avLst/>
          </a:prstGeom>
        </p:spPr>
      </p:pic>
    </p:spTree>
    <p:extLst>
      <p:ext uri="{BB962C8B-B14F-4D97-AF65-F5344CB8AC3E}">
        <p14:creationId xmlns:p14="http://schemas.microsoft.com/office/powerpoint/2010/main" val="3864038360"/>
      </p:ext>
    </p:extLst>
  </p:cSld>
  <p:clrMapOvr>
    <a:masterClrMapping/>
  </p:clrMapOvr>
  <p:extLst>
    <p:ext uri="{DCECCB84-F9BA-43D5-87BE-67443E8EF086}">
      <p15:sldGuideLst xmlns:p15="http://schemas.microsoft.com/office/powerpoint/2012/main">
        <p15:guide id="1" orient="horz" pos="2016">
          <p15:clr>
            <a:srgbClr val="FBAE40"/>
          </p15:clr>
        </p15:guide>
        <p15:guide id="2" pos="432">
          <p15:clr>
            <a:srgbClr val="FBAE40"/>
          </p15:clr>
        </p15:guide>
        <p15:guide id="3" orient="horz" pos="2808">
          <p15:clr>
            <a:srgbClr val="FBAE40"/>
          </p15:clr>
        </p15:guide>
        <p15:guide id="4" pos="180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p:cNvSpPr/>
          <p:nvPr userDrawn="1"/>
        </p:nvSpPr>
        <p:spPr>
          <a:xfrm>
            <a:off x="3549650" y="123759"/>
            <a:ext cx="5468939" cy="6614158"/>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Picture Placeholder 10"/>
          <p:cNvSpPr>
            <a:spLocks noGrp="1"/>
          </p:cNvSpPr>
          <p:nvPr>
            <p:ph type="pic" sz="quarter" idx="13" hasCustomPrompt="1"/>
          </p:nvPr>
        </p:nvSpPr>
        <p:spPr>
          <a:xfrm>
            <a:off x="127529" y="123757"/>
            <a:ext cx="3422120" cy="6614160"/>
          </a:xfrm>
          <a:solidFill>
            <a:schemeClr val="bg1">
              <a:lumMod val="95000"/>
            </a:schemeClr>
          </a:solidFill>
          <a:ln>
            <a:noFill/>
          </a:ln>
          <a:effectLst>
            <a:innerShdw blurRad="184150" dist="101600" dir="19380000">
              <a:prstClr val="black">
                <a:alpha val="73000"/>
              </a:prstClr>
            </a:innerShdw>
          </a:effectLst>
        </p:spPr>
        <p:txBody>
          <a:bodyPr>
            <a:normAutofit/>
          </a:bodyPr>
          <a:lstStyle>
            <a:lvl1pPr>
              <a:defRPr sz="800"/>
            </a:lvl1pPr>
          </a:lstStyle>
          <a:p>
            <a:r>
              <a:rPr lang="en-US" dirty="0"/>
              <a:t>  Add photo</a:t>
            </a:r>
          </a:p>
        </p:txBody>
      </p:sp>
      <p:sp>
        <p:nvSpPr>
          <p:cNvPr id="2" name="Title 1"/>
          <p:cNvSpPr>
            <a:spLocks noGrp="1"/>
          </p:cNvSpPr>
          <p:nvPr>
            <p:ph type="title"/>
          </p:nvPr>
        </p:nvSpPr>
        <p:spPr>
          <a:xfrm>
            <a:off x="3970339" y="331780"/>
            <a:ext cx="3962930" cy="1143000"/>
          </a:xfrm>
        </p:spPr>
        <p:txBody>
          <a:bodyPr anchor="b" anchorCtr="0">
            <a:normAutofit/>
          </a:bodyPr>
          <a:lstStyle>
            <a:lvl1pPr>
              <a:defRPr sz="2400">
                <a:solidFill>
                  <a:schemeClr val="accent5">
                    <a:lumMod val="60000"/>
                    <a:lumOff val="40000"/>
                  </a:schemeClr>
                </a:solidFill>
              </a:defRPr>
            </a:lvl1pPr>
          </a:lstStyle>
          <a:p>
            <a:r>
              <a:rPr lang="en-US" dirty="0"/>
              <a:t>Click to edit Master title style</a:t>
            </a:r>
          </a:p>
        </p:txBody>
      </p:sp>
      <p:sp>
        <p:nvSpPr>
          <p:cNvPr id="3" name="Content Placeholder 2"/>
          <p:cNvSpPr>
            <a:spLocks noGrp="1"/>
          </p:cNvSpPr>
          <p:nvPr>
            <p:ph idx="1"/>
          </p:nvPr>
        </p:nvSpPr>
        <p:spPr>
          <a:xfrm>
            <a:off x="3970338" y="1777974"/>
            <a:ext cx="3962930" cy="4112706"/>
          </a:xfrm>
        </p:spPr>
        <p:txBody>
          <a:bodyPr/>
          <a:lstStyle>
            <a:lvl1pPr marL="0" indent="0">
              <a:lnSpc>
                <a:spcPts val="1600"/>
              </a:lnSpc>
              <a:buFontTx/>
              <a:buNone/>
              <a:defRPr>
                <a:solidFill>
                  <a:srgbClr val="FFFFFF"/>
                </a:solidFill>
              </a:defRPr>
            </a:lvl1pPr>
            <a:lvl2pPr>
              <a:lnSpc>
                <a:spcPts val="1600"/>
              </a:lnSpc>
              <a:buClr>
                <a:schemeClr val="accent5">
                  <a:lumMod val="60000"/>
                  <a:lumOff val="40000"/>
                </a:schemeClr>
              </a:buClr>
              <a:defRPr>
                <a:solidFill>
                  <a:srgbClr val="FFFFFF"/>
                </a:solidFill>
              </a:defRPr>
            </a:lvl2pPr>
            <a:lvl3pPr>
              <a:lnSpc>
                <a:spcPts val="1600"/>
              </a:lnSpc>
              <a:defRPr>
                <a:solidFill>
                  <a:srgbClr val="FFFFFF"/>
                </a:solidFill>
              </a:defRPr>
            </a:lvl3pPr>
            <a:lvl4pPr>
              <a:lnSpc>
                <a:spcPts val="1400"/>
              </a:lnSpc>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chemeClr val="bg1"/>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Tree>
    <p:extLst>
      <p:ext uri="{BB962C8B-B14F-4D97-AF65-F5344CB8AC3E}">
        <p14:creationId xmlns:p14="http://schemas.microsoft.com/office/powerpoint/2010/main" val="122297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2" name="Rectangle 21"/>
          <p:cNvSpPr/>
          <p:nvPr userDrawn="1"/>
        </p:nvSpPr>
        <p:spPr>
          <a:xfrm>
            <a:off x="127529" y="2544233"/>
            <a:ext cx="8899526" cy="4196290"/>
          </a:xfrm>
          <a:prstGeom prst="rect">
            <a:avLst/>
          </a:prstGeom>
          <a:solidFill>
            <a:schemeClr val="bg1"/>
          </a:solidFill>
          <a:ln>
            <a:noFill/>
          </a:ln>
          <a:effectLst>
            <a:innerShdw blurRad="60325" dist="38100" dir="8100000">
              <a:prstClr val="black">
                <a:alpha val="21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userDrawn="1"/>
        </p:nvSpPr>
        <p:spPr>
          <a:xfrm flipV="1">
            <a:off x="8934450" y="2571544"/>
            <a:ext cx="90488" cy="4147813"/>
          </a:xfrm>
          <a:custGeom>
            <a:avLst/>
            <a:gdLst>
              <a:gd name="connsiteX0" fmla="*/ 0 w 90488"/>
              <a:gd name="connsiteY0" fmla="*/ 0 h 4092780"/>
              <a:gd name="connsiteX1" fmla="*/ 90488 w 90488"/>
              <a:gd name="connsiteY1" fmla="*/ 0 h 4092780"/>
              <a:gd name="connsiteX2" fmla="*/ 90488 w 90488"/>
              <a:gd name="connsiteY2" fmla="*/ 4092780 h 4092780"/>
              <a:gd name="connsiteX3" fmla="*/ 0 w 90488"/>
              <a:gd name="connsiteY3" fmla="*/ 4092780 h 4092780"/>
              <a:gd name="connsiteX4" fmla="*/ 0 w 90488"/>
              <a:gd name="connsiteY4" fmla="*/ 0 h 4092780"/>
              <a:gd name="connsiteX0" fmla="*/ 0 w 90488"/>
              <a:gd name="connsiteY0" fmla="*/ 55033 h 4147813"/>
              <a:gd name="connsiteX1" fmla="*/ 86254 w 90488"/>
              <a:gd name="connsiteY1" fmla="*/ 0 h 4147813"/>
              <a:gd name="connsiteX2" fmla="*/ 90488 w 90488"/>
              <a:gd name="connsiteY2" fmla="*/ 4147813 h 4147813"/>
              <a:gd name="connsiteX3" fmla="*/ 0 w 90488"/>
              <a:gd name="connsiteY3" fmla="*/ 4147813 h 4147813"/>
              <a:gd name="connsiteX4" fmla="*/ 0 w 90488"/>
              <a:gd name="connsiteY4" fmla="*/ 55033 h 4147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8" h="4147813">
                <a:moveTo>
                  <a:pt x="0" y="55033"/>
                </a:moveTo>
                <a:lnTo>
                  <a:pt x="86254" y="0"/>
                </a:lnTo>
                <a:cubicBezTo>
                  <a:pt x="87665" y="1382604"/>
                  <a:pt x="89077" y="2765209"/>
                  <a:pt x="90488" y="4147813"/>
                </a:cubicBezTo>
                <a:lnTo>
                  <a:pt x="0" y="4147813"/>
                </a:lnTo>
                <a:lnTo>
                  <a:pt x="0" y="55033"/>
                </a:lnTo>
                <a:close/>
              </a:path>
            </a:pathLst>
          </a:custGeom>
          <a:solidFill>
            <a:schemeClr val="bg1"/>
          </a:solidFill>
          <a:ln>
            <a:noFill/>
          </a:ln>
          <a:effectLst>
            <a:innerShdw blurRad="69850" dist="25400">
              <a:prstClr val="black">
                <a:alpha val="23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ectangle 53"/>
          <p:cNvSpPr/>
          <p:nvPr userDrawn="1"/>
        </p:nvSpPr>
        <p:spPr>
          <a:xfrm>
            <a:off x="125413" y="123759"/>
            <a:ext cx="8899525" cy="2467042"/>
          </a:xfrm>
          <a:prstGeom prst="rect">
            <a:avLst/>
          </a:prstGeom>
          <a:solidFill>
            <a:srgbClr val="646568"/>
          </a:solidFill>
          <a:ln>
            <a:noFill/>
          </a:ln>
          <a:effectLst>
            <a:innerShdw blurRad="63500" dist="50800" dir="18900000">
              <a:prstClr val="black">
                <a:alpha val="38000"/>
              </a:prstClr>
            </a:innerShdw>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p>
        </p:txBody>
      </p:sp>
      <p:sp>
        <p:nvSpPr>
          <p:cNvPr id="21" name="Rounded Rectangle 20"/>
          <p:cNvSpPr/>
          <p:nvPr userDrawn="1"/>
        </p:nvSpPr>
        <p:spPr>
          <a:xfrm>
            <a:off x="4967772" y="5292730"/>
            <a:ext cx="2823678" cy="1574799"/>
          </a:xfrm>
          <a:prstGeom prst="roundRect">
            <a:avLst>
              <a:gd name="adj" fmla="val 8189"/>
            </a:avLst>
          </a:prstGeom>
          <a:solidFill>
            <a:srgbClr val="E8B357"/>
          </a:solidFill>
          <a:ln>
            <a:noFill/>
          </a:ln>
          <a:effectLst>
            <a:innerShdw blurRad="117475" dist="114300" dir="1914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Rounded Rectangle 39"/>
          <p:cNvSpPr/>
          <p:nvPr userDrawn="1"/>
        </p:nvSpPr>
        <p:spPr>
          <a:xfrm>
            <a:off x="5020160" y="5291666"/>
            <a:ext cx="2823678" cy="1559835"/>
          </a:xfrm>
          <a:prstGeom prst="roundRect">
            <a:avLst>
              <a:gd name="adj" fmla="val 8189"/>
            </a:avLst>
          </a:prstGeom>
          <a:solidFill>
            <a:srgbClr val="E8B357"/>
          </a:solidFill>
          <a:ln>
            <a:noFill/>
          </a:ln>
          <a:effectLst>
            <a:innerShdw blurRad="117475" dist="114300" dir="1914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ounded Rectangle 38"/>
          <p:cNvSpPr/>
          <p:nvPr userDrawn="1"/>
        </p:nvSpPr>
        <p:spPr>
          <a:xfrm>
            <a:off x="5020160" y="3564465"/>
            <a:ext cx="2823678" cy="1528085"/>
          </a:xfrm>
          <a:prstGeom prst="roundRect">
            <a:avLst>
              <a:gd name="adj" fmla="val 8189"/>
            </a:avLst>
          </a:prstGeom>
          <a:solidFill>
            <a:srgbClr val="6FD7DD"/>
          </a:solidFill>
          <a:ln>
            <a:noFill/>
          </a:ln>
          <a:effectLst>
            <a:innerShdw blurRad="117475" dist="114300" dir="1914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userDrawn="1">
            <p:ph type="title"/>
          </p:nvPr>
        </p:nvSpPr>
        <p:spPr>
          <a:xfrm>
            <a:off x="515938" y="922330"/>
            <a:ext cx="4349751" cy="1143000"/>
          </a:xfrm>
        </p:spPr>
        <p:txBody>
          <a:bodyPr anchor="b" anchorCtr="0">
            <a:normAutofit/>
          </a:bodyPr>
          <a:lstStyle>
            <a:lvl1pPr>
              <a:lnSpc>
                <a:spcPts val="3000"/>
              </a:lnSpc>
              <a:defRPr sz="2800">
                <a:solidFill>
                  <a:srgbClr val="93CDDD"/>
                </a:solidFill>
              </a:defRPr>
            </a:lvl1pPr>
          </a:lstStyle>
          <a:p>
            <a:r>
              <a:rPr lang="en-US" dirty="0"/>
              <a:t>Click to edit Master title style</a:t>
            </a:r>
          </a:p>
        </p:txBody>
      </p:sp>
      <p:sp>
        <p:nvSpPr>
          <p:cNvPr id="3" name="Content Placeholder 2"/>
          <p:cNvSpPr>
            <a:spLocks noGrp="1"/>
          </p:cNvSpPr>
          <p:nvPr userDrawn="1">
            <p:ph idx="1"/>
          </p:nvPr>
        </p:nvSpPr>
        <p:spPr>
          <a:xfrm>
            <a:off x="534988" y="3276600"/>
            <a:ext cx="4178301" cy="1278488"/>
          </a:xfrm>
        </p:spPr>
        <p:txBody>
          <a:bodyPr/>
          <a:lstStyle>
            <a:lvl1pPr marL="0" indent="0">
              <a:lnSpc>
                <a:spcPts val="2400"/>
              </a:lnSpc>
              <a:buFontTx/>
              <a:buNone/>
              <a:defRPr sz="1600">
                <a:solidFill>
                  <a:srgbClr val="7F7F7F"/>
                </a:solidFill>
              </a:defRPr>
            </a:lvl1pPr>
            <a:lvl2pPr>
              <a:buClr>
                <a:schemeClr val="accent5">
                  <a:lumMod val="60000"/>
                  <a:lumOff val="40000"/>
                </a:schemeClr>
              </a:buClr>
              <a:defRPr>
                <a:solidFill>
                  <a:srgbClr val="7F7F7F"/>
                </a:solidFill>
              </a:defRPr>
            </a:lvl2pPr>
            <a:lvl3pPr>
              <a:defRPr>
                <a:solidFill>
                  <a:srgbClr val="7F7F7F"/>
                </a:solidFill>
              </a:defRPr>
            </a:lvl3pPr>
            <a:lvl4pPr>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userDrawn="1">
            <p:ph type="sldNum" sz="quarter" idx="12"/>
          </p:nvPr>
        </p:nvSpPr>
        <p:spPr>
          <a:xfrm>
            <a:off x="8135938" y="6299200"/>
            <a:ext cx="735012"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23" name="Rounded Rectangle 22"/>
          <p:cNvSpPr/>
          <p:nvPr userDrawn="1"/>
        </p:nvSpPr>
        <p:spPr>
          <a:xfrm>
            <a:off x="4967772" y="16934"/>
            <a:ext cx="2823678" cy="1574799"/>
          </a:xfrm>
          <a:prstGeom prst="roundRect">
            <a:avLst>
              <a:gd name="adj" fmla="val 8189"/>
            </a:avLst>
          </a:prstGeom>
          <a:solidFill>
            <a:srgbClr val="D92548"/>
          </a:solidFill>
          <a:ln>
            <a:noFill/>
          </a:ln>
          <a:effectLst>
            <a:innerShdw blurRad="117475" dist="114300" dir="1914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2" name="Picture 31" descr="CountOnUs_Icons.png"/>
          <p:cNvPicPr>
            <a:picLocks noChangeAspect="1"/>
          </p:cNvPicPr>
          <p:nvPr userDrawn="1"/>
        </p:nvPicPr>
        <p:blipFill rotWithShape="1">
          <a:blip r:embed="rId4" cstate="email">
            <a:extLst>
              <a:ext uri="{28A0092B-C50C-407E-A947-70E740481C1C}">
                <a14:useLocalDpi xmlns:a14="http://schemas.microsoft.com/office/drawing/2010/main"/>
              </a:ext>
            </a:extLst>
          </a:blip>
          <a:srcRect r="-16097"/>
          <a:stretch/>
        </p:blipFill>
        <p:spPr>
          <a:xfrm>
            <a:off x="5702321" y="275174"/>
            <a:ext cx="1438234" cy="1248826"/>
          </a:xfrm>
          <a:prstGeom prst="rect">
            <a:avLst/>
          </a:prstGeom>
        </p:spPr>
      </p:pic>
      <p:pic>
        <p:nvPicPr>
          <p:cNvPr id="35" name="Picture 34" descr="CountOnUs_Icons.pn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5616432" y="5447238"/>
            <a:ext cx="1610012" cy="1105962"/>
          </a:xfrm>
          <a:prstGeom prst="rect">
            <a:avLst/>
          </a:prstGeom>
        </p:spPr>
      </p:pic>
      <p:pic>
        <p:nvPicPr>
          <p:cNvPr id="36" name="Picture 35" descr="CountOnUs_Icons.png"/>
          <p:cNvPicPr>
            <a:picLocks noChangeAspect="1"/>
          </p:cNvPicPr>
          <p:nvPr userDrawn="1"/>
        </p:nvPicPr>
        <p:blipFill rotWithShape="1">
          <a:blip r:embed="rId6" cstate="email">
            <a:extLst>
              <a:ext uri="{28A0092B-C50C-407E-A947-70E740481C1C}">
                <a14:useLocalDpi xmlns:a14="http://schemas.microsoft.com/office/drawing/2010/main"/>
              </a:ext>
            </a:extLst>
          </a:blip>
          <a:srcRect l="-15434"/>
          <a:stretch/>
        </p:blipFill>
        <p:spPr>
          <a:xfrm>
            <a:off x="5481211" y="3742266"/>
            <a:ext cx="1873462" cy="1286934"/>
          </a:xfrm>
          <a:prstGeom prst="rect">
            <a:avLst/>
          </a:prstGeom>
        </p:spPr>
      </p:pic>
      <p:sp>
        <p:nvSpPr>
          <p:cNvPr id="38" name="Rounded Rectangle 37"/>
          <p:cNvSpPr/>
          <p:nvPr userDrawn="1"/>
        </p:nvSpPr>
        <p:spPr>
          <a:xfrm>
            <a:off x="5020160" y="1786465"/>
            <a:ext cx="2823678" cy="1566186"/>
          </a:xfrm>
          <a:prstGeom prst="roundRect">
            <a:avLst>
              <a:gd name="adj" fmla="val 8189"/>
            </a:avLst>
          </a:prstGeom>
          <a:solidFill>
            <a:schemeClr val="accent3"/>
          </a:solidFill>
          <a:ln>
            <a:noFill/>
          </a:ln>
          <a:effectLst>
            <a:innerShdw blurRad="117475" dist="114300" dir="1914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Rectangle 41"/>
          <p:cNvSpPr/>
          <p:nvPr userDrawn="1"/>
        </p:nvSpPr>
        <p:spPr>
          <a:xfrm>
            <a:off x="0" y="6740524"/>
            <a:ext cx="9144000" cy="11747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Rectangle 42"/>
          <p:cNvSpPr/>
          <p:nvPr userDrawn="1"/>
        </p:nvSpPr>
        <p:spPr>
          <a:xfrm>
            <a:off x="0" y="14749"/>
            <a:ext cx="9144000" cy="11747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3" name="Picture 32" descr="CountOnUs_Icons.png"/>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5773143" y="1969556"/>
            <a:ext cx="1296590" cy="1307044"/>
          </a:xfrm>
          <a:prstGeom prst="rect">
            <a:avLst/>
          </a:prstGeom>
        </p:spPr>
      </p:pic>
    </p:spTree>
    <p:extLst>
      <p:ext uri="{BB962C8B-B14F-4D97-AF65-F5344CB8AC3E}">
        <p14:creationId xmlns:p14="http://schemas.microsoft.com/office/powerpoint/2010/main" val="3276541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0203B-2813-43B6-B051-5100FAF446DE}"/>
              </a:ext>
            </a:extLst>
          </p:cNvPr>
          <p:cNvSpPr>
            <a:spLocks noGrp="1"/>
          </p:cNvSpPr>
          <p:nvPr>
            <p:ph type="title" hasCustomPrompt="1"/>
          </p:nvPr>
        </p:nvSpPr>
        <p:spPr/>
        <p:txBody>
          <a:bodyPr/>
          <a:lstStyle>
            <a:lvl1pPr>
              <a:defRPr/>
            </a:lvl1pPr>
          </a:lstStyle>
          <a:p>
            <a:r>
              <a:rPr lang="en-US" dirty="0"/>
              <a:t>Click to edit Master title style – 28pt Calibri Bold</a:t>
            </a:r>
          </a:p>
        </p:txBody>
      </p:sp>
      <p:sp>
        <p:nvSpPr>
          <p:cNvPr id="3" name="Text Placeholder 2">
            <a:extLst>
              <a:ext uri="{FF2B5EF4-FFF2-40B4-BE49-F238E27FC236}">
                <a16:creationId xmlns:a16="http://schemas.microsoft.com/office/drawing/2014/main" id="{A5B396C9-4835-41C4-9FD6-263ABDF41B86}"/>
              </a:ext>
            </a:extLst>
          </p:cNvPr>
          <p:cNvSpPr>
            <a:spLocks noGrp="1"/>
          </p:cNvSpPr>
          <p:nvPr>
            <p:ph idx="1"/>
          </p:nvPr>
        </p:nvSpPr>
        <p:spPr>
          <a:xfrm>
            <a:off x="546097" y="1208449"/>
            <a:ext cx="8289293" cy="491897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79490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9" name="Rectangle 18"/>
          <p:cNvSpPr/>
          <p:nvPr userDrawn="1"/>
        </p:nvSpPr>
        <p:spPr>
          <a:xfrm>
            <a:off x="127529" y="3217333"/>
            <a:ext cx="8899526" cy="3523189"/>
          </a:xfrm>
          <a:prstGeom prst="rect">
            <a:avLst/>
          </a:prstGeom>
          <a:solidFill>
            <a:schemeClr val="bg1"/>
          </a:solidFill>
          <a:ln>
            <a:noFill/>
          </a:ln>
          <a:effectLst>
            <a:innerShdw blurRad="60325" dist="38100" dir="8100000">
              <a:prstClr val="black">
                <a:alpha val="21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Rectangle 70"/>
          <p:cNvSpPr/>
          <p:nvPr userDrawn="1"/>
        </p:nvSpPr>
        <p:spPr>
          <a:xfrm>
            <a:off x="125413" y="123758"/>
            <a:ext cx="8899525" cy="3093575"/>
          </a:xfrm>
          <a:prstGeom prst="rect">
            <a:avLst/>
          </a:prstGeom>
          <a:solidFill>
            <a:srgbClr val="646568"/>
          </a:solidFill>
          <a:ln>
            <a:noFill/>
          </a:ln>
          <a:effectLst>
            <a:innerShdw blurRad="63500" dist="50800" dir="18900000">
              <a:prstClr val="black">
                <a:alpha val="38000"/>
              </a:prstClr>
            </a:innerShdw>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p>
        </p:txBody>
      </p:sp>
      <p:sp>
        <p:nvSpPr>
          <p:cNvPr id="2" name="Title 1"/>
          <p:cNvSpPr>
            <a:spLocks noGrp="1"/>
          </p:cNvSpPr>
          <p:nvPr>
            <p:ph type="title"/>
          </p:nvPr>
        </p:nvSpPr>
        <p:spPr>
          <a:xfrm>
            <a:off x="515938" y="274626"/>
            <a:ext cx="4868333" cy="1418703"/>
          </a:xfrm>
        </p:spPr>
        <p:txBody>
          <a:bodyPr anchor="b" anchorCtr="0">
            <a:normAutofit/>
          </a:bodyPr>
          <a:lstStyle>
            <a:lvl1pPr>
              <a:lnSpc>
                <a:spcPts val="2800"/>
              </a:lnSpc>
              <a:defRPr sz="2400">
                <a:solidFill>
                  <a:srgbClr val="93CDDD"/>
                </a:solidFill>
              </a:defRPr>
            </a:lvl1pPr>
          </a:lstStyle>
          <a:p>
            <a:r>
              <a:rPr lang="en-US" dirty="0"/>
              <a:t>Click to edit Master title style</a:t>
            </a:r>
          </a:p>
        </p:txBody>
      </p:sp>
      <p:sp>
        <p:nvSpPr>
          <p:cNvPr id="3" name="Content Placeholder 2"/>
          <p:cNvSpPr>
            <a:spLocks noGrp="1"/>
          </p:cNvSpPr>
          <p:nvPr>
            <p:ph idx="1"/>
          </p:nvPr>
        </p:nvSpPr>
        <p:spPr>
          <a:xfrm>
            <a:off x="515938" y="4337589"/>
            <a:ext cx="1447797" cy="524934"/>
          </a:xfrm>
        </p:spPr>
        <p:txBody>
          <a:bodyPr anchor="b" anchorCtr="0">
            <a:normAutofit/>
          </a:bodyPr>
          <a:lstStyle>
            <a:lvl1pPr marL="0" indent="0">
              <a:lnSpc>
                <a:spcPts val="1200"/>
              </a:lnSpc>
              <a:buFontTx/>
              <a:buNone/>
              <a:defRPr sz="900">
                <a:solidFill>
                  <a:srgbClr val="7F7F7F"/>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6" name="Slide Number Placeholder 5"/>
          <p:cNvSpPr>
            <a:spLocks noGrp="1"/>
          </p:cNvSpPr>
          <p:nvPr>
            <p:ph type="sldNum" sz="quarter" idx="12"/>
          </p:nvPr>
        </p:nvSpPr>
        <p:spPr>
          <a:xfrm>
            <a:off x="8135938" y="6299200"/>
            <a:ext cx="735012"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22" name="Content Placeholder 2"/>
          <p:cNvSpPr>
            <a:spLocks noGrp="1"/>
          </p:cNvSpPr>
          <p:nvPr>
            <p:ph idx="14"/>
          </p:nvPr>
        </p:nvSpPr>
        <p:spPr>
          <a:xfrm>
            <a:off x="515939" y="3448055"/>
            <a:ext cx="4682594" cy="719667"/>
          </a:xfrm>
        </p:spPr>
        <p:txBody>
          <a:bodyPr anchor="t" anchorCtr="0">
            <a:normAutofit/>
          </a:bodyPr>
          <a:lstStyle>
            <a:lvl1pPr marL="0" indent="0">
              <a:lnSpc>
                <a:spcPts val="1800"/>
              </a:lnSpc>
              <a:buFontTx/>
              <a:buNone/>
              <a:defRPr sz="1200">
                <a:solidFill>
                  <a:srgbClr val="7F7F7F"/>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57" name="Content Placeholder 2"/>
          <p:cNvSpPr>
            <a:spLocks noGrp="1"/>
          </p:cNvSpPr>
          <p:nvPr>
            <p:ph idx="15"/>
          </p:nvPr>
        </p:nvSpPr>
        <p:spPr>
          <a:xfrm>
            <a:off x="515938" y="5328064"/>
            <a:ext cx="1447797" cy="524934"/>
          </a:xfrm>
        </p:spPr>
        <p:txBody>
          <a:bodyPr anchor="b" anchorCtr="0">
            <a:normAutofit/>
          </a:bodyPr>
          <a:lstStyle>
            <a:lvl1pPr marL="0" indent="0">
              <a:lnSpc>
                <a:spcPts val="1200"/>
              </a:lnSpc>
              <a:buFontTx/>
              <a:buNone/>
              <a:defRPr sz="900">
                <a:solidFill>
                  <a:srgbClr val="7F7F7F"/>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59" name="Content Placeholder 2"/>
          <p:cNvSpPr>
            <a:spLocks noGrp="1"/>
          </p:cNvSpPr>
          <p:nvPr>
            <p:ph idx="17"/>
          </p:nvPr>
        </p:nvSpPr>
        <p:spPr>
          <a:xfrm>
            <a:off x="2945871" y="4337589"/>
            <a:ext cx="1447797" cy="524934"/>
          </a:xfrm>
        </p:spPr>
        <p:txBody>
          <a:bodyPr anchor="b" anchorCtr="0">
            <a:normAutofit/>
          </a:bodyPr>
          <a:lstStyle>
            <a:lvl1pPr marL="0" indent="0">
              <a:lnSpc>
                <a:spcPts val="1200"/>
              </a:lnSpc>
              <a:buFontTx/>
              <a:buNone/>
              <a:defRPr sz="900">
                <a:solidFill>
                  <a:srgbClr val="7F7F7F"/>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61" name="Content Placeholder 2"/>
          <p:cNvSpPr>
            <a:spLocks noGrp="1"/>
          </p:cNvSpPr>
          <p:nvPr>
            <p:ph idx="19"/>
          </p:nvPr>
        </p:nvSpPr>
        <p:spPr>
          <a:xfrm>
            <a:off x="2945871" y="5328064"/>
            <a:ext cx="1447797" cy="524934"/>
          </a:xfrm>
        </p:spPr>
        <p:txBody>
          <a:bodyPr anchor="b" anchorCtr="0">
            <a:normAutofit/>
          </a:bodyPr>
          <a:lstStyle>
            <a:lvl1pPr marL="0" indent="0">
              <a:lnSpc>
                <a:spcPts val="1200"/>
              </a:lnSpc>
              <a:buFontTx/>
              <a:buNone/>
              <a:defRPr sz="900">
                <a:solidFill>
                  <a:srgbClr val="FFFFFF"/>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67" name="Content Placeholder 2"/>
          <p:cNvSpPr>
            <a:spLocks noGrp="1"/>
          </p:cNvSpPr>
          <p:nvPr>
            <p:ph idx="21"/>
          </p:nvPr>
        </p:nvSpPr>
        <p:spPr>
          <a:xfrm>
            <a:off x="5384271" y="4337589"/>
            <a:ext cx="1447797" cy="524934"/>
          </a:xfrm>
        </p:spPr>
        <p:txBody>
          <a:bodyPr anchor="b" anchorCtr="0">
            <a:normAutofit/>
          </a:bodyPr>
          <a:lstStyle>
            <a:lvl1pPr marL="0" indent="0">
              <a:lnSpc>
                <a:spcPts val="1200"/>
              </a:lnSpc>
              <a:buFontTx/>
              <a:buNone/>
              <a:defRPr sz="900">
                <a:solidFill>
                  <a:srgbClr val="7F7F7F"/>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69" name="Content Placeholder 2"/>
          <p:cNvSpPr>
            <a:spLocks noGrp="1"/>
          </p:cNvSpPr>
          <p:nvPr>
            <p:ph idx="23"/>
          </p:nvPr>
        </p:nvSpPr>
        <p:spPr>
          <a:xfrm>
            <a:off x="5384271" y="5328064"/>
            <a:ext cx="1447797" cy="524934"/>
          </a:xfrm>
        </p:spPr>
        <p:txBody>
          <a:bodyPr anchor="b" anchorCtr="0">
            <a:normAutofit/>
          </a:bodyPr>
          <a:lstStyle>
            <a:lvl1pPr marL="0" indent="0">
              <a:lnSpc>
                <a:spcPts val="1200"/>
              </a:lnSpc>
              <a:buFontTx/>
              <a:buNone/>
              <a:defRPr sz="900">
                <a:solidFill>
                  <a:srgbClr val="7F7F7F"/>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grpSp>
        <p:nvGrpSpPr>
          <p:cNvPr id="26" name="Group 14"/>
          <p:cNvGrpSpPr/>
          <p:nvPr userDrawn="1"/>
        </p:nvGrpSpPr>
        <p:grpSpPr>
          <a:xfrm>
            <a:off x="794739" y="1956227"/>
            <a:ext cx="2606166" cy="1091773"/>
            <a:chOff x="974733" y="1976199"/>
            <a:chExt cx="2003489" cy="839300"/>
          </a:xfrm>
        </p:grpSpPr>
        <p:pic>
          <p:nvPicPr>
            <p:cNvPr id="27" name="Picture 26"/>
            <p:cNvPicPr>
              <a:picLocks noChangeAspect="1"/>
            </p:cNvPicPr>
            <p:nvPr/>
          </p:nvPicPr>
          <p:blipFill>
            <a:blip r:embed="rId4"/>
            <a:stretch>
              <a:fillRect/>
            </a:stretch>
          </p:blipFill>
          <p:spPr>
            <a:xfrm>
              <a:off x="1521325" y="1976199"/>
              <a:ext cx="1456897" cy="839300"/>
            </a:xfrm>
            <a:prstGeom prst="rect">
              <a:avLst/>
            </a:prstGeom>
          </p:spPr>
        </p:pic>
        <p:pic>
          <p:nvPicPr>
            <p:cNvPr id="28" name="Picture 27"/>
            <p:cNvPicPr>
              <a:picLocks noChangeAspect="1"/>
            </p:cNvPicPr>
            <p:nvPr/>
          </p:nvPicPr>
          <p:blipFill>
            <a:blip r:embed="rId5"/>
            <a:stretch>
              <a:fillRect/>
            </a:stretch>
          </p:blipFill>
          <p:spPr>
            <a:xfrm>
              <a:off x="974733" y="1988393"/>
              <a:ext cx="628973" cy="805393"/>
            </a:xfrm>
            <a:prstGeom prst="rect">
              <a:avLst/>
            </a:prstGeom>
          </p:spPr>
        </p:pic>
      </p:grpSp>
      <p:sp>
        <p:nvSpPr>
          <p:cNvPr id="20" name="Rectangle 23"/>
          <p:cNvSpPr/>
          <p:nvPr userDrawn="1"/>
        </p:nvSpPr>
        <p:spPr>
          <a:xfrm flipV="1">
            <a:off x="8934450" y="3236866"/>
            <a:ext cx="90488" cy="3482488"/>
          </a:xfrm>
          <a:custGeom>
            <a:avLst/>
            <a:gdLst>
              <a:gd name="connsiteX0" fmla="*/ 0 w 90488"/>
              <a:gd name="connsiteY0" fmla="*/ 0 h 4092780"/>
              <a:gd name="connsiteX1" fmla="*/ 90488 w 90488"/>
              <a:gd name="connsiteY1" fmla="*/ 0 h 4092780"/>
              <a:gd name="connsiteX2" fmla="*/ 90488 w 90488"/>
              <a:gd name="connsiteY2" fmla="*/ 4092780 h 4092780"/>
              <a:gd name="connsiteX3" fmla="*/ 0 w 90488"/>
              <a:gd name="connsiteY3" fmla="*/ 4092780 h 4092780"/>
              <a:gd name="connsiteX4" fmla="*/ 0 w 90488"/>
              <a:gd name="connsiteY4" fmla="*/ 0 h 4092780"/>
              <a:gd name="connsiteX0" fmla="*/ 0 w 90488"/>
              <a:gd name="connsiteY0" fmla="*/ 55033 h 4147813"/>
              <a:gd name="connsiteX1" fmla="*/ 86254 w 90488"/>
              <a:gd name="connsiteY1" fmla="*/ 0 h 4147813"/>
              <a:gd name="connsiteX2" fmla="*/ 90488 w 90488"/>
              <a:gd name="connsiteY2" fmla="*/ 4147813 h 4147813"/>
              <a:gd name="connsiteX3" fmla="*/ 0 w 90488"/>
              <a:gd name="connsiteY3" fmla="*/ 4147813 h 4147813"/>
              <a:gd name="connsiteX4" fmla="*/ 0 w 90488"/>
              <a:gd name="connsiteY4" fmla="*/ 55033 h 4147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8" h="4147813">
                <a:moveTo>
                  <a:pt x="0" y="55033"/>
                </a:moveTo>
                <a:lnTo>
                  <a:pt x="86254" y="0"/>
                </a:lnTo>
                <a:cubicBezTo>
                  <a:pt x="87665" y="1382604"/>
                  <a:pt x="89077" y="2765209"/>
                  <a:pt x="90488" y="4147813"/>
                </a:cubicBezTo>
                <a:lnTo>
                  <a:pt x="0" y="4147813"/>
                </a:lnTo>
                <a:lnTo>
                  <a:pt x="0" y="55033"/>
                </a:lnTo>
                <a:close/>
              </a:path>
            </a:pathLst>
          </a:custGeom>
          <a:solidFill>
            <a:schemeClr val="bg1"/>
          </a:solidFill>
          <a:ln>
            <a:noFill/>
          </a:ln>
          <a:effectLst>
            <a:innerShdw blurRad="69850" dist="25400">
              <a:prstClr val="black">
                <a:alpha val="23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34183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Rectangle 2"/>
          <p:cNvSpPr/>
          <p:nvPr userDrawn="1"/>
        </p:nvSpPr>
        <p:spPr>
          <a:xfrm>
            <a:off x="119063" y="123758"/>
            <a:ext cx="3699404" cy="6604067"/>
          </a:xfrm>
          <a:prstGeom prst="rect">
            <a:avLst/>
          </a:prstGeom>
          <a:solidFill>
            <a:schemeClr val="bg1"/>
          </a:solidFill>
          <a:ln>
            <a:noFill/>
          </a:ln>
          <a:effectLst>
            <a:innerShdw blurRad="63500" dist="50800" dir="189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userDrawn="1"/>
        </p:nvSpPr>
        <p:spPr>
          <a:xfrm>
            <a:off x="3818467" y="123758"/>
            <a:ext cx="5206471" cy="6610417"/>
          </a:xfrm>
          <a:prstGeom prst="rect">
            <a:avLst/>
          </a:prstGeom>
          <a:solidFill>
            <a:srgbClr val="646568"/>
          </a:solidFill>
          <a:ln>
            <a:noFill/>
          </a:ln>
          <a:effectLst>
            <a:innerShdw blurRad="63500" dist="50800" dir="18900000">
              <a:prstClr val="black">
                <a:alpha val="38000"/>
              </a:prstClr>
            </a:innerShdw>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p>
        </p:txBody>
      </p:sp>
      <p:sp>
        <p:nvSpPr>
          <p:cNvPr id="2" name="Title 1"/>
          <p:cNvSpPr>
            <a:spLocks noGrp="1"/>
          </p:cNvSpPr>
          <p:nvPr userDrawn="1">
            <p:ph type="title"/>
          </p:nvPr>
        </p:nvSpPr>
        <p:spPr>
          <a:xfrm>
            <a:off x="4032250" y="266159"/>
            <a:ext cx="4224087" cy="1418703"/>
          </a:xfrm>
        </p:spPr>
        <p:txBody>
          <a:bodyPr anchor="b" anchorCtr="0">
            <a:normAutofit/>
          </a:bodyPr>
          <a:lstStyle>
            <a:lvl1pPr>
              <a:lnSpc>
                <a:spcPts val="2800"/>
              </a:lnSpc>
              <a:defRPr sz="2400">
                <a:solidFill>
                  <a:srgbClr val="93CDDD"/>
                </a:solidFill>
              </a:defRPr>
            </a:lvl1pPr>
          </a:lstStyle>
          <a:p>
            <a:r>
              <a:rPr lang="en-US" dirty="0"/>
              <a:t>Click to edit Master title style</a:t>
            </a:r>
          </a:p>
        </p:txBody>
      </p:sp>
      <p:sp>
        <p:nvSpPr>
          <p:cNvPr id="6" name="Slide Number Placeholder 5"/>
          <p:cNvSpPr>
            <a:spLocks noGrp="1"/>
          </p:cNvSpPr>
          <p:nvPr userDrawn="1">
            <p:ph type="sldNum" sz="quarter" idx="12"/>
          </p:nvPr>
        </p:nvSpPr>
        <p:spPr>
          <a:xfrm>
            <a:off x="8135938" y="6299200"/>
            <a:ext cx="735012" cy="365125"/>
          </a:xfrm>
        </p:spPr>
        <p:txBody>
          <a:bodyPr/>
          <a:lstStyle>
            <a:lvl1pPr>
              <a:defRPr>
                <a:solidFill>
                  <a:schemeClr val="bg1"/>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22" name="Content Placeholder 2"/>
          <p:cNvSpPr>
            <a:spLocks noGrp="1"/>
          </p:cNvSpPr>
          <p:nvPr userDrawn="1">
            <p:ph idx="14"/>
          </p:nvPr>
        </p:nvSpPr>
        <p:spPr>
          <a:xfrm>
            <a:off x="4032249" y="3352800"/>
            <a:ext cx="4224088" cy="3311525"/>
          </a:xfrm>
        </p:spPr>
        <p:txBody>
          <a:bodyPr anchor="t" anchorCtr="0">
            <a:normAutofit/>
          </a:bodyPr>
          <a:lstStyle>
            <a:lvl1pPr marL="0" indent="0">
              <a:lnSpc>
                <a:spcPts val="1800"/>
              </a:lnSpc>
              <a:buFontTx/>
              <a:buNone/>
              <a:defRPr sz="1200">
                <a:solidFill>
                  <a:srgbClr val="FFFFFF"/>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61" name="Content Placeholder 2"/>
          <p:cNvSpPr>
            <a:spLocks noGrp="1"/>
          </p:cNvSpPr>
          <p:nvPr userDrawn="1">
            <p:ph idx="19"/>
          </p:nvPr>
        </p:nvSpPr>
        <p:spPr>
          <a:xfrm>
            <a:off x="526272" y="4318000"/>
            <a:ext cx="3069695" cy="999067"/>
          </a:xfrm>
        </p:spPr>
        <p:txBody>
          <a:bodyPr anchor="t" anchorCtr="0">
            <a:normAutofit/>
          </a:bodyPr>
          <a:lstStyle>
            <a:lvl1pPr marL="0" indent="0">
              <a:lnSpc>
                <a:spcPts val="1800"/>
              </a:lnSpc>
              <a:buFontTx/>
              <a:buNone/>
              <a:defRPr sz="1400" i="1">
                <a:solidFill>
                  <a:srgbClr val="93CDDD"/>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pic>
        <p:nvPicPr>
          <p:cNvPr id="24" name="Picture 23" descr="Team_Image_1.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638173" y="1863052"/>
            <a:ext cx="3155144" cy="1320414"/>
          </a:xfrm>
          <a:prstGeom prst="rect">
            <a:avLst/>
          </a:prstGeom>
        </p:spPr>
      </p:pic>
      <p:sp>
        <p:nvSpPr>
          <p:cNvPr id="7" name="Picture Placeholder 6"/>
          <p:cNvSpPr>
            <a:spLocks noGrp="1"/>
          </p:cNvSpPr>
          <p:nvPr userDrawn="1">
            <p:ph type="pic" sz="quarter" idx="20" hasCustomPrompt="1"/>
          </p:nvPr>
        </p:nvSpPr>
        <p:spPr>
          <a:xfrm>
            <a:off x="534737" y="745067"/>
            <a:ext cx="2777067" cy="3327400"/>
          </a:xfrm>
          <a:solidFill>
            <a:srgbClr val="D9D9D9"/>
          </a:solidFill>
        </p:spPr>
        <p:txBody>
          <a:bodyPr/>
          <a:lstStyle>
            <a:lvl1pPr>
              <a:defRPr baseline="0"/>
            </a:lvl1pPr>
          </a:lstStyle>
          <a:p>
            <a:r>
              <a:rPr lang="en-US" dirty="0"/>
              <a:t> </a:t>
            </a:r>
            <a:br>
              <a:rPr lang="en-US" dirty="0"/>
            </a:br>
            <a:r>
              <a:rPr lang="en-US" dirty="0"/>
              <a:t>     Portrait goes here</a:t>
            </a:r>
          </a:p>
        </p:txBody>
      </p:sp>
      <p:sp>
        <p:nvSpPr>
          <p:cNvPr id="26" name="Picture Placeholder 6"/>
          <p:cNvSpPr>
            <a:spLocks noGrp="1"/>
          </p:cNvSpPr>
          <p:nvPr userDrawn="1">
            <p:ph type="pic" sz="quarter" idx="21" hasCustomPrompt="1"/>
          </p:nvPr>
        </p:nvSpPr>
        <p:spPr>
          <a:xfrm>
            <a:off x="500869" y="5402790"/>
            <a:ext cx="1854201" cy="657225"/>
          </a:xfrm>
          <a:noFill/>
          <a:ln>
            <a:noFill/>
          </a:ln>
        </p:spPr>
        <p:txBody>
          <a:bodyPr/>
          <a:lstStyle>
            <a:lvl1pPr>
              <a:defRPr baseline="0">
                <a:solidFill>
                  <a:schemeClr val="bg1">
                    <a:lumMod val="75000"/>
                  </a:schemeClr>
                </a:solidFill>
              </a:defRPr>
            </a:lvl1pPr>
          </a:lstStyle>
          <a:p>
            <a:br>
              <a:rPr lang="en-US" dirty="0"/>
            </a:br>
            <a:r>
              <a:rPr lang="en-US" dirty="0"/>
              <a:t>       Add signature here</a:t>
            </a:r>
          </a:p>
        </p:txBody>
      </p:sp>
    </p:spTree>
    <p:extLst>
      <p:ext uri="{BB962C8B-B14F-4D97-AF65-F5344CB8AC3E}">
        <p14:creationId xmlns:p14="http://schemas.microsoft.com/office/powerpoint/2010/main" val="1398286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8" name="Rectangle 17"/>
          <p:cNvSpPr/>
          <p:nvPr userDrawn="1"/>
        </p:nvSpPr>
        <p:spPr>
          <a:xfrm>
            <a:off x="119063" y="123758"/>
            <a:ext cx="3699404" cy="6604067"/>
          </a:xfrm>
          <a:prstGeom prst="rect">
            <a:avLst/>
          </a:prstGeom>
          <a:solidFill>
            <a:schemeClr val="bg1"/>
          </a:solidFill>
          <a:ln>
            <a:noFill/>
          </a:ln>
          <a:effectLst>
            <a:innerShdw blurRad="63500" dist="50800" dir="189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3818467" y="123758"/>
            <a:ext cx="5206471" cy="6610417"/>
          </a:xfrm>
          <a:prstGeom prst="rect">
            <a:avLst/>
          </a:prstGeom>
          <a:solidFill>
            <a:srgbClr val="646568"/>
          </a:solidFill>
          <a:ln>
            <a:noFill/>
          </a:ln>
          <a:effectLst>
            <a:innerShdw blurRad="63500" dist="50800" dir="18900000">
              <a:prstClr val="black">
                <a:alpha val="38000"/>
              </a:prstClr>
            </a:innerShdw>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p>
        </p:txBody>
      </p:sp>
      <p:pic>
        <p:nvPicPr>
          <p:cNvPr id="11" name="Picture 10" descr="Team_Image_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36306" y="1877944"/>
            <a:ext cx="3155144" cy="1280850"/>
          </a:xfrm>
          <a:prstGeom prst="rect">
            <a:avLst/>
          </a:prstGeom>
        </p:spPr>
      </p:pic>
      <p:sp>
        <p:nvSpPr>
          <p:cNvPr id="2" name="Title 1"/>
          <p:cNvSpPr>
            <a:spLocks noGrp="1"/>
          </p:cNvSpPr>
          <p:nvPr userDrawn="1">
            <p:ph type="title"/>
          </p:nvPr>
        </p:nvSpPr>
        <p:spPr>
          <a:xfrm>
            <a:off x="4032250" y="266159"/>
            <a:ext cx="4221163" cy="1418703"/>
          </a:xfrm>
        </p:spPr>
        <p:txBody>
          <a:bodyPr anchor="b" anchorCtr="0">
            <a:normAutofit/>
          </a:bodyPr>
          <a:lstStyle>
            <a:lvl1pPr>
              <a:lnSpc>
                <a:spcPts val="2800"/>
              </a:lnSpc>
              <a:defRPr sz="2400">
                <a:solidFill>
                  <a:srgbClr val="93CDDD"/>
                </a:solidFill>
              </a:defRPr>
            </a:lvl1pPr>
          </a:lstStyle>
          <a:p>
            <a:r>
              <a:rPr lang="en-US" dirty="0"/>
              <a:t>Click to edit Master title style</a:t>
            </a:r>
          </a:p>
        </p:txBody>
      </p:sp>
      <p:sp>
        <p:nvSpPr>
          <p:cNvPr id="6" name="Slide Number Placeholder 5"/>
          <p:cNvSpPr>
            <a:spLocks noGrp="1"/>
          </p:cNvSpPr>
          <p:nvPr userDrawn="1">
            <p:ph type="sldNum" sz="quarter" idx="12"/>
          </p:nvPr>
        </p:nvSpPr>
        <p:spPr>
          <a:xfrm>
            <a:off x="8135938" y="6299200"/>
            <a:ext cx="735012" cy="365125"/>
          </a:xfrm>
        </p:spPr>
        <p:txBody>
          <a:bodyPr/>
          <a:lstStyle>
            <a:lvl1pPr>
              <a:defRPr>
                <a:solidFill>
                  <a:schemeClr val="bg1"/>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22" name="Content Placeholder 2"/>
          <p:cNvSpPr>
            <a:spLocks noGrp="1"/>
          </p:cNvSpPr>
          <p:nvPr userDrawn="1">
            <p:ph idx="14"/>
          </p:nvPr>
        </p:nvSpPr>
        <p:spPr>
          <a:xfrm>
            <a:off x="4032250" y="3352800"/>
            <a:ext cx="4221163" cy="3311525"/>
          </a:xfrm>
        </p:spPr>
        <p:txBody>
          <a:bodyPr anchor="t" anchorCtr="0">
            <a:normAutofit/>
          </a:bodyPr>
          <a:lstStyle>
            <a:lvl1pPr marL="0" indent="0">
              <a:lnSpc>
                <a:spcPts val="1800"/>
              </a:lnSpc>
              <a:buFontTx/>
              <a:buNone/>
              <a:defRPr sz="1200">
                <a:solidFill>
                  <a:srgbClr val="FFFFFF"/>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61" name="Content Placeholder 2"/>
          <p:cNvSpPr>
            <a:spLocks noGrp="1"/>
          </p:cNvSpPr>
          <p:nvPr userDrawn="1">
            <p:ph idx="19"/>
          </p:nvPr>
        </p:nvSpPr>
        <p:spPr>
          <a:xfrm>
            <a:off x="524934" y="4318000"/>
            <a:ext cx="3069695" cy="999067"/>
          </a:xfrm>
        </p:spPr>
        <p:txBody>
          <a:bodyPr anchor="t" anchorCtr="0">
            <a:normAutofit/>
          </a:bodyPr>
          <a:lstStyle>
            <a:lvl1pPr marL="0" indent="0">
              <a:lnSpc>
                <a:spcPts val="1800"/>
              </a:lnSpc>
              <a:buFontTx/>
              <a:buNone/>
              <a:defRPr sz="1400" i="1">
                <a:solidFill>
                  <a:srgbClr val="93CDDD"/>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7" name="Picture Placeholder 6"/>
          <p:cNvSpPr>
            <a:spLocks noGrp="1"/>
          </p:cNvSpPr>
          <p:nvPr userDrawn="1">
            <p:ph type="pic" sz="quarter" idx="20" hasCustomPrompt="1"/>
          </p:nvPr>
        </p:nvSpPr>
        <p:spPr>
          <a:xfrm>
            <a:off x="534989" y="745067"/>
            <a:ext cx="2777067" cy="3327400"/>
          </a:xfrm>
          <a:solidFill>
            <a:srgbClr val="D9D9D9"/>
          </a:solidFill>
        </p:spPr>
        <p:txBody>
          <a:bodyPr/>
          <a:lstStyle>
            <a:lvl1pPr>
              <a:defRPr baseline="0"/>
            </a:lvl1pPr>
          </a:lstStyle>
          <a:p>
            <a:r>
              <a:rPr lang="en-US" dirty="0"/>
              <a:t> </a:t>
            </a:r>
            <a:br>
              <a:rPr lang="en-US" dirty="0"/>
            </a:br>
            <a:r>
              <a:rPr lang="en-US" dirty="0"/>
              <a:t>     Portrait goes here</a:t>
            </a:r>
          </a:p>
        </p:txBody>
      </p:sp>
      <p:sp>
        <p:nvSpPr>
          <p:cNvPr id="26" name="Picture Placeholder 6"/>
          <p:cNvSpPr>
            <a:spLocks noGrp="1"/>
          </p:cNvSpPr>
          <p:nvPr userDrawn="1">
            <p:ph type="pic" sz="quarter" idx="21" hasCustomPrompt="1"/>
          </p:nvPr>
        </p:nvSpPr>
        <p:spPr>
          <a:xfrm>
            <a:off x="505884" y="5402790"/>
            <a:ext cx="1854201" cy="657225"/>
          </a:xfrm>
          <a:noFill/>
          <a:ln>
            <a:noFill/>
          </a:ln>
        </p:spPr>
        <p:txBody>
          <a:bodyPr/>
          <a:lstStyle>
            <a:lvl1pPr>
              <a:defRPr baseline="0">
                <a:solidFill>
                  <a:schemeClr val="bg1">
                    <a:lumMod val="75000"/>
                  </a:schemeClr>
                </a:solidFill>
              </a:defRPr>
            </a:lvl1pPr>
          </a:lstStyle>
          <a:p>
            <a:br>
              <a:rPr lang="en-US" dirty="0"/>
            </a:br>
            <a:r>
              <a:rPr lang="en-US" dirty="0"/>
              <a:t>       Add signature here</a:t>
            </a:r>
          </a:p>
        </p:txBody>
      </p:sp>
    </p:spTree>
    <p:extLst>
      <p:ext uri="{BB962C8B-B14F-4D97-AF65-F5344CB8AC3E}">
        <p14:creationId xmlns:p14="http://schemas.microsoft.com/office/powerpoint/2010/main" val="3903946696"/>
      </p:ext>
    </p:extLst>
  </p:cSld>
  <p:clrMapOvr>
    <a:masterClrMapping/>
  </p:clrMapOvr>
  <p:extLst>
    <p:ext uri="{DCECCB84-F9BA-43D5-87BE-67443E8EF086}">
      <p15:sldGuideLst xmlns:p15="http://schemas.microsoft.com/office/powerpoint/2012/main">
        <p15:guide id="1" orient="horz" pos="3528">
          <p15:clr>
            <a:srgbClr val="FBAE40"/>
          </p15:clr>
        </p15:guide>
        <p15:guide id="2" pos="2880">
          <p15:clr>
            <a:srgbClr val="FBAE40"/>
          </p15:clr>
        </p15:guide>
        <p15:guide id="3" orient="horz" pos="393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1" name="Rectangle 30"/>
          <p:cNvSpPr/>
          <p:nvPr userDrawn="1"/>
        </p:nvSpPr>
        <p:spPr>
          <a:xfrm>
            <a:off x="125413" y="123758"/>
            <a:ext cx="8899525" cy="5303375"/>
          </a:xfrm>
          <a:prstGeom prst="rect">
            <a:avLst/>
          </a:prstGeom>
          <a:solidFill>
            <a:srgbClr val="646568"/>
          </a:solidFill>
          <a:ln>
            <a:noFill/>
          </a:ln>
          <a:effectLst>
            <a:innerShdw blurRad="63500" dist="50800" dir="18900000">
              <a:prstClr val="black">
                <a:alpha val="38000"/>
              </a:prstClr>
            </a:innerShdw>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p>
        </p:txBody>
      </p:sp>
      <p:pic>
        <p:nvPicPr>
          <p:cNvPr id="30" name="Picture 2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2289" y="1773238"/>
            <a:ext cx="2432486" cy="1017511"/>
          </a:xfrm>
          <a:prstGeom prst="rect">
            <a:avLst/>
          </a:prstGeom>
        </p:spPr>
      </p:pic>
      <p:sp>
        <p:nvSpPr>
          <p:cNvPr id="2" name="Title 1"/>
          <p:cNvSpPr>
            <a:spLocks noGrp="1"/>
          </p:cNvSpPr>
          <p:nvPr>
            <p:ph type="title"/>
          </p:nvPr>
        </p:nvSpPr>
        <p:spPr>
          <a:xfrm>
            <a:off x="515938" y="220133"/>
            <a:ext cx="5673195" cy="1198570"/>
          </a:xfrm>
        </p:spPr>
        <p:txBody>
          <a:bodyPr anchor="b" anchorCtr="0">
            <a:normAutofit/>
          </a:bodyPr>
          <a:lstStyle>
            <a:lvl1pPr>
              <a:lnSpc>
                <a:spcPts val="2800"/>
              </a:lnSpc>
              <a:defRPr sz="2400">
                <a:solidFill>
                  <a:srgbClr val="93CDDD"/>
                </a:solidFill>
              </a:defRPr>
            </a:lvl1pPr>
          </a:lstStyle>
          <a:p>
            <a:r>
              <a:rPr lang="en-US" dirty="0"/>
              <a:t>Click to edit Master title style</a:t>
            </a:r>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22" name="Content Placeholder 2"/>
          <p:cNvSpPr>
            <a:spLocks noGrp="1"/>
          </p:cNvSpPr>
          <p:nvPr>
            <p:ph idx="14" hasCustomPrompt="1"/>
          </p:nvPr>
        </p:nvSpPr>
        <p:spPr>
          <a:xfrm>
            <a:off x="516467" y="3038476"/>
            <a:ext cx="5673194" cy="2160058"/>
          </a:xfrm>
        </p:spPr>
        <p:txBody>
          <a:bodyPr anchor="t" anchorCtr="0">
            <a:normAutofit/>
          </a:bodyPr>
          <a:lstStyle>
            <a:lvl1pPr marL="0" indent="0">
              <a:lnSpc>
                <a:spcPts val="1800"/>
              </a:lnSpc>
              <a:spcAft>
                <a:spcPts val="1200"/>
              </a:spcAft>
              <a:buFontTx/>
              <a:buNone/>
              <a:defRPr sz="1200">
                <a:solidFill>
                  <a:srgbClr val="FFFFFF"/>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  </a:t>
            </a:r>
          </a:p>
        </p:txBody>
      </p:sp>
      <p:sp>
        <p:nvSpPr>
          <p:cNvPr id="61" name="Content Placeholder 2"/>
          <p:cNvSpPr>
            <a:spLocks noGrp="1"/>
          </p:cNvSpPr>
          <p:nvPr>
            <p:ph idx="19"/>
          </p:nvPr>
        </p:nvSpPr>
        <p:spPr>
          <a:xfrm>
            <a:off x="516472" y="5603345"/>
            <a:ext cx="3996261" cy="999067"/>
          </a:xfrm>
        </p:spPr>
        <p:txBody>
          <a:bodyPr anchor="t" anchorCtr="0">
            <a:normAutofit/>
          </a:bodyPr>
          <a:lstStyle>
            <a:lvl1pPr marL="0" indent="0">
              <a:lnSpc>
                <a:spcPts val="1800"/>
              </a:lnSpc>
              <a:buFontTx/>
              <a:buNone/>
              <a:defRPr sz="1400" i="1">
                <a:solidFill>
                  <a:srgbClr val="93CDDD"/>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26" name="Picture Placeholder 6"/>
          <p:cNvSpPr>
            <a:spLocks noGrp="1"/>
          </p:cNvSpPr>
          <p:nvPr>
            <p:ph type="pic" sz="quarter" idx="21" hasCustomPrompt="1"/>
          </p:nvPr>
        </p:nvSpPr>
        <p:spPr>
          <a:xfrm>
            <a:off x="4758266" y="5603345"/>
            <a:ext cx="1430867" cy="536048"/>
          </a:xfrm>
          <a:noFill/>
          <a:ln>
            <a:noFill/>
          </a:ln>
        </p:spPr>
        <p:txBody>
          <a:bodyPr/>
          <a:lstStyle>
            <a:lvl1pPr algn="ctr">
              <a:defRPr baseline="0">
                <a:solidFill>
                  <a:schemeClr val="bg1">
                    <a:lumMod val="75000"/>
                  </a:schemeClr>
                </a:solidFill>
              </a:defRPr>
            </a:lvl1pPr>
          </a:lstStyle>
          <a:p>
            <a:r>
              <a:rPr lang="en-US" dirty="0"/>
              <a:t>Add </a:t>
            </a:r>
            <a:br>
              <a:rPr lang="en-US" dirty="0"/>
            </a:br>
            <a:r>
              <a:rPr lang="en-US" dirty="0"/>
              <a:t>signature here</a:t>
            </a:r>
          </a:p>
        </p:txBody>
      </p:sp>
      <p:grpSp>
        <p:nvGrpSpPr>
          <p:cNvPr id="13" name="Group 36"/>
          <p:cNvGrpSpPr/>
          <p:nvPr userDrawn="1"/>
        </p:nvGrpSpPr>
        <p:grpSpPr>
          <a:xfrm>
            <a:off x="6541097" y="519737"/>
            <a:ext cx="287971" cy="4585664"/>
            <a:chOff x="5286960" y="587472"/>
            <a:chExt cx="206965" cy="5735878"/>
          </a:xfrm>
        </p:grpSpPr>
        <p:cxnSp>
          <p:nvCxnSpPr>
            <p:cNvPr id="15" name="Straight Connector 14"/>
            <p:cNvCxnSpPr/>
            <p:nvPr/>
          </p:nvCxnSpPr>
          <p:spPr>
            <a:xfrm flipV="1">
              <a:off x="5286960" y="587472"/>
              <a:ext cx="0" cy="5735878"/>
            </a:xfrm>
            <a:prstGeom prst="line">
              <a:avLst/>
            </a:prstGeom>
            <a:ln w="12700" cap="rnd">
              <a:solidFill>
                <a:schemeClr val="bg1"/>
              </a:solidFill>
              <a:headEnd type="none"/>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292078" y="587472"/>
              <a:ext cx="201847" cy="0"/>
            </a:xfrm>
            <a:prstGeom prst="line">
              <a:avLst/>
            </a:prstGeom>
            <a:ln w="12700" cap="rnd">
              <a:solidFill>
                <a:schemeClr val="bg1"/>
              </a:solidFill>
              <a:headEnd type="none"/>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292078" y="6323350"/>
              <a:ext cx="201847" cy="0"/>
            </a:xfrm>
            <a:prstGeom prst="line">
              <a:avLst/>
            </a:prstGeom>
            <a:ln w="12700" cap="rnd">
              <a:solidFill>
                <a:schemeClr val="bg1"/>
              </a:solidFill>
              <a:headEnd type="none"/>
            </a:ln>
            <a:effectLst/>
          </p:spPr>
          <p:style>
            <a:lnRef idx="2">
              <a:schemeClr val="accent1"/>
            </a:lnRef>
            <a:fillRef idx="0">
              <a:schemeClr val="accent1"/>
            </a:fillRef>
            <a:effectRef idx="1">
              <a:schemeClr val="accent1"/>
            </a:effectRef>
            <a:fontRef idx="minor">
              <a:schemeClr val="tx1"/>
            </a:fontRef>
          </p:style>
        </p:cxnSp>
      </p:grpSp>
      <p:sp>
        <p:nvSpPr>
          <p:cNvPr id="24" name="Text Placeholder 3"/>
          <p:cNvSpPr>
            <a:spLocks noGrp="1"/>
          </p:cNvSpPr>
          <p:nvPr>
            <p:ph type="body" sz="quarter" idx="30"/>
          </p:nvPr>
        </p:nvSpPr>
        <p:spPr>
          <a:xfrm>
            <a:off x="7110133" y="772050"/>
            <a:ext cx="1557338" cy="569912"/>
          </a:xfrm>
        </p:spPr>
        <p:txBody>
          <a:bodyPr>
            <a:noAutofit/>
          </a:bodyPr>
          <a:lstStyle>
            <a:lvl1pPr marL="0" indent="0">
              <a:lnSpc>
                <a:spcPts val="1200"/>
              </a:lnSpc>
              <a:buNone/>
              <a:defRPr sz="900">
                <a:solidFill>
                  <a:schemeClr val="bg1"/>
                </a:solidFill>
              </a:defRPr>
            </a:lvl1pPr>
            <a:lvl2pPr>
              <a:defRPr sz="1000"/>
            </a:lvl2pPr>
            <a:lvl3pPr>
              <a:defRPr sz="1000"/>
            </a:lvl3pPr>
            <a:lvl4pPr>
              <a:defRPr sz="1000"/>
            </a:lvl4pPr>
            <a:lvl5pPr>
              <a:defRPr sz="1000"/>
            </a:lvl5pPr>
          </a:lstStyle>
          <a:p>
            <a:pPr lvl="0"/>
            <a:r>
              <a:rPr lang="en-US" dirty="0"/>
              <a:t>Click to edit Master text styles</a:t>
            </a:r>
          </a:p>
        </p:txBody>
      </p:sp>
      <p:sp>
        <p:nvSpPr>
          <p:cNvPr id="25" name="Text Placeholder 3"/>
          <p:cNvSpPr>
            <a:spLocks noGrp="1"/>
          </p:cNvSpPr>
          <p:nvPr>
            <p:ph type="body" sz="quarter" idx="31"/>
          </p:nvPr>
        </p:nvSpPr>
        <p:spPr>
          <a:xfrm>
            <a:off x="7110133" y="1734811"/>
            <a:ext cx="1557338" cy="569912"/>
          </a:xfrm>
        </p:spPr>
        <p:txBody>
          <a:bodyPr>
            <a:noAutofit/>
          </a:bodyPr>
          <a:lstStyle>
            <a:lvl1pPr marL="0" indent="0">
              <a:lnSpc>
                <a:spcPts val="1200"/>
              </a:lnSpc>
              <a:buNone/>
              <a:defRPr sz="900">
                <a:solidFill>
                  <a:schemeClr val="bg1"/>
                </a:solidFill>
              </a:defRPr>
            </a:lvl1pPr>
            <a:lvl2pPr>
              <a:defRPr sz="1000"/>
            </a:lvl2pPr>
            <a:lvl3pPr>
              <a:defRPr sz="1000"/>
            </a:lvl3pPr>
            <a:lvl4pPr>
              <a:defRPr sz="1000"/>
            </a:lvl4pPr>
            <a:lvl5pPr>
              <a:defRPr sz="1000"/>
            </a:lvl5pPr>
          </a:lstStyle>
          <a:p>
            <a:pPr lvl="0"/>
            <a:r>
              <a:rPr lang="en-US"/>
              <a:t>Click to edit Master text styles</a:t>
            </a:r>
          </a:p>
        </p:txBody>
      </p:sp>
      <p:sp>
        <p:nvSpPr>
          <p:cNvPr id="27" name="Text Placeholder 3"/>
          <p:cNvSpPr>
            <a:spLocks noGrp="1"/>
          </p:cNvSpPr>
          <p:nvPr>
            <p:ph type="body" sz="quarter" idx="32"/>
          </p:nvPr>
        </p:nvSpPr>
        <p:spPr>
          <a:xfrm>
            <a:off x="7110133" y="2630158"/>
            <a:ext cx="1557338" cy="569912"/>
          </a:xfrm>
        </p:spPr>
        <p:txBody>
          <a:bodyPr>
            <a:noAutofit/>
          </a:bodyPr>
          <a:lstStyle>
            <a:lvl1pPr marL="0" indent="0">
              <a:lnSpc>
                <a:spcPts val="1200"/>
              </a:lnSpc>
              <a:buNone/>
              <a:defRPr sz="900">
                <a:solidFill>
                  <a:schemeClr val="bg1"/>
                </a:solidFill>
              </a:defRPr>
            </a:lvl1pPr>
            <a:lvl2pPr>
              <a:defRPr sz="1000"/>
            </a:lvl2pPr>
            <a:lvl3pPr>
              <a:defRPr sz="1000"/>
            </a:lvl3pPr>
            <a:lvl4pPr>
              <a:defRPr sz="1000"/>
            </a:lvl4pPr>
            <a:lvl5pPr>
              <a:defRPr sz="1000"/>
            </a:lvl5pPr>
          </a:lstStyle>
          <a:p>
            <a:pPr lvl="0"/>
            <a:r>
              <a:rPr lang="en-US"/>
              <a:t>Click to edit Master text styles</a:t>
            </a:r>
          </a:p>
        </p:txBody>
      </p:sp>
      <p:sp>
        <p:nvSpPr>
          <p:cNvPr id="28" name="Text Placeholder 3"/>
          <p:cNvSpPr>
            <a:spLocks noGrp="1"/>
          </p:cNvSpPr>
          <p:nvPr>
            <p:ph type="body" sz="quarter" idx="33"/>
          </p:nvPr>
        </p:nvSpPr>
        <p:spPr>
          <a:xfrm>
            <a:off x="7110133" y="3460846"/>
            <a:ext cx="1557338" cy="569912"/>
          </a:xfrm>
        </p:spPr>
        <p:txBody>
          <a:bodyPr>
            <a:noAutofit/>
          </a:bodyPr>
          <a:lstStyle>
            <a:lvl1pPr marL="0" indent="0">
              <a:lnSpc>
                <a:spcPts val="1200"/>
              </a:lnSpc>
              <a:buNone/>
              <a:defRPr sz="900">
                <a:solidFill>
                  <a:schemeClr val="bg1"/>
                </a:solidFill>
              </a:defRPr>
            </a:lvl1pPr>
            <a:lvl2pPr>
              <a:defRPr sz="1000"/>
            </a:lvl2pPr>
            <a:lvl3pPr>
              <a:defRPr sz="1000"/>
            </a:lvl3pPr>
            <a:lvl4pPr>
              <a:defRPr sz="1000"/>
            </a:lvl4pPr>
            <a:lvl5pPr>
              <a:defRPr sz="1000"/>
            </a:lvl5pPr>
          </a:lstStyle>
          <a:p>
            <a:pPr lvl="0"/>
            <a:r>
              <a:rPr lang="en-US" dirty="0"/>
              <a:t>Click to edit Master text styles</a:t>
            </a:r>
          </a:p>
        </p:txBody>
      </p:sp>
      <p:sp>
        <p:nvSpPr>
          <p:cNvPr id="29" name="Text Placeholder 3"/>
          <p:cNvSpPr>
            <a:spLocks noGrp="1"/>
          </p:cNvSpPr>
          <p:nvPr>
            <p:ph type="body" sz="quarter" idx="34"/>
          </p:nvPr>
        </p:nvSpPr>
        <p:spPr>
          <a:xfrm>
            <a:off x="7110133" y="4390166"/>
            <a:ext cx="1557338" cy="569912"/>
          </a:xfrm>
        </p:spPr>
        <p:txBody>
          <a:bodyPr>
            <a:noAutofit/>
          </a:bodyPr>
          <a:lstStyle>
            <a:lvl1pPr marL="0" indent="0">
              <a:lnSpc>
                <a:spcPts val="1200"/>
              </a:lnSpc>
              <a:buNone/>
              <a:defRPr sz="900">
                <a:solidFill>
                  <a:schemeClr val="bg1"/>
                </a:solidFill>
              </a:defRPr>
            </a:lvl1pPr>
            <a:lvl2pPr>
              <a:defRPr sz="1000"/>
            </a:lvl2pPr>
            <a:lvl3pPr>
              <a:defRPr sz="1000"/>
            </a:lvl3pPr>
            <a:lvl4pPr>
              <a:defRPr sz="1000"/>
            </a:lvl4pPr>
            <a:lvl5pPr>
              <a:defRPr sz="1000"/>
            </a:lvl5pPr>
          </a:lstStyle>
          <a:p>
            <a:pPr lvl="0"/>
            <a:r>
              <a:rPr lang="en-US"/>
              <a:t>Click to edit Master text styles</a:t>
            </a:r>
          </a:p>
        </p:txBody>
      </p:sp>
      <p:cxnSp>
        <p:nvCxnSpPr>
          <p:cNvPr id="42" name="Straight Connector 41"/>
          <p:cNvCxnSpPr/>
          <p:nvPr userDrawn="1"/>
        </p:nvCxnSpPr>
        <p:spPr>
          <a:xfrm flipH="1">
            <a:off x="3021894" y="2288197"/>
            <a:ext cx="3518499" cy="0"/>
          </a:xfrm>
          <a:prstGeom prst="line">
            <a:avLst/>
          </a:prstGeom>
          <a:ln w="12700" cap="rnd">
            <a:solidFill>
              <a:schemeClr val="bg1"/>
            </a:solidFill>
            <a:headEnd type="none"/>
            <a:tailEnd type="oval"/>
          </a:ln>
          <a:effectLst/>
        </p:spPr>
        <p:style>
          <a:lnRef idx="2">
            <a:schemeClr val="accent1"/>
          </a:lnRef>
          <a:fillRef idx="0">
            <a:schemeClr val="accent1"/>
          </a:fillRef>
          <a:effectRef idx="1">
            <a:schemeClr val="accent1"/>
          </a:effectRef>
          <a:fontRef idx="minor">
            <a:schemeClr val="tx1"/>
          </a:fontRef>
        </p:style>
      </p:cxnSp>
      <p:grpSp>
        <p:nvGrpSpPr>
          <p:cNvPr id="4" name="Group 3"/>
          <p:cNvGrpSpPr/>
          <p:nvPr userDrawn="1"/>
        </p:nvGrpSpPr>
        <p:grpSpPr>
          <a:xfrm>
            <a:off x="127529" y="5418666"/>
            <a:ext cx="8899526" cy="1300691"/>
            <a:chOff x="127529" y="5418666"/>
            <a:chExt cx="8899526" cy="1300691"/>
          </a:xfrm>
        </p:grpSpPr>
        <p:sp>
          <p:nvSpPr>
            <p:cNvPr id="33" name="Rectangle 32"/>
            <p:cNvSpPr/>
            <p:nvPr userDrawn="1"/>
          </p:nvSpPr>
          <p:spPr>
            <a:xfrm>
              <a:off x="127529" y="5418666"/>
              <a:ext cx="8899526" cy="1300691"/>
            </a:xfrm>
            <a:prstGeom prst="rect">
              <a:avLst/>
            </a:prstGeom>
            <a:solidFill>
              <a:schemeClr val="bg1"/>
            </a:solidFill>
            <a:ln>
              <a:noFill/>
            </a:ln>
            <a:effectLst>
              <a:innerShdw blurRad="60325" dist="38100" dir="8100000">
                <a:prstClr val="black">
                  <a:alpha val="21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p:cNvSpPr/>
            <p:nvPr userDrawn="1"/>
          </p:nvSpPr>
          <p:spPr>
            <a:xfrm flipV="1">
              <a:off x="8934450" y="5427132"/>
              <a:ext cx="86782" cy="1240365"/>
            </a:xfrm>
            <a:prstGeom prst="rect">
              <a:avLst/>
            </a:prstGeom>
            <a:solidFill>
              <a:schemeClr val="bg1"/>
            </a:solidFill>
            <a:ln>
              <a:noFill/>
            </a:ln>
            <a:effectLst>
              <a:innerShdw blurRad="69850" dist="25400">
                <a:prstClr val="black">
                  <a:alpha val="23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32" name="Picture 31"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27312" y="5602975"/>
            <a:ext cx="657225" cy="657225"/>
          </a:xfrm>
          <a:prstGeom prst="rect">
            <a:avLst/>
          </a:prstGeom>
          <a:effectLst>
            <a:outerShdw blurRad="50800" dist="38100" dir="7860000" algn="tl" rotWithShape="0">
              <a:srgbClr val="000000">
                <a:alpha val="43000"/>
              </a:srgbClr>
            </a:outerShdw>
          </a:effectLst>
        </p:spPr>
      </p:pic>
      <p:sp>
        <p:nvSpPr>
          <p:cNvPr id="37" name="Content Placeholder 2"/>
          <p:cNvSpPr>
            <a:spLocks noGrp="1"/>
          </p:cNvSpPr>
          <p:nvPr>
            <p:ph idx="35"/>
          </p:nvPr>
        </p:nvSpPr>
        <p:spPr>
          <a:xfrm>
            <a:off x="516472" y="5602827"/>
            <a:ext cx="3996261" cy="999067"/>
          </a:xfrm>
        </p:spPr>
        <p:txBody>
          <a:bodyPr anchor="t" anchorCtr="0">
            <a:normAutofit/>
          </a:bodyPr>
          <a:lstStyle>
            <a:lvl1pPr marL="0" indent="0">
              <a:lnSpc>
                <a:spcPts val="1800"/>
              </a:lnSpc>
              <a:buFontTx/>
              <a:buNone/>
              <a:defRPr sz="1400" i="1">
                <a:solidFill>
                  <a:srgbClr val="93CDDD"/>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38" name="Picture Placeholder 6"/>
          <p:cNvSpPr>
            <a:spLocks noGrp="1"/>
          </p:cNvSpPr>
          <p:nvPr>
            <p:ph type="pic" sz="quarter" idx="36" hasCustomPrompt="1"/>
          </p:nvPr>
        </p:nvSpPr>
        <p:spPr>
          <a:xfrm>
            <a:off x="4758266" y="5602827"/>
            <a:ext cx="1430867" cy="536048"/>
          </a:xfrm>
          <a:noFill/>
          <a:ln>
            <a:noFill/>
          </a:ln>
        </p:spPr>
        <p:txBody>
          <a:bodyPr/>
          <a:lstStyle>
            <a:lvl1pPr algn="ctr">
              <a:defRPr baseline="0">
                <a:solidFill>
                  <a:schemeClr val="bg1">
                    <a:lumMod val="75000"/>
                  </a:schemeClr>
                </a:solidFill>
              </a:defRPr>
            </a:lvl1pPr>
          </a:lstStyle>
          <a:p>
            <a:r>
              <a:rPr lang="en-US" dirty="0"/>
              <a:t>Add </a:t>
            </a:r>
            <a:br>
              <a:rPr lang="en-US" dirty="0"/>
            </a:br>
            <a:r>
              <a:rPr lang="en-US" dirty="0"/>
              <a:t>signature here</a:t>
            </a:r>
          </a:p>
        </p:txBody>
      </p:sp>
      <p:sp>
        <p:nvSpPr>
          <p:cNvPr id="6" name="Slide Number Placeholder 5"/>
          <p:cNvSpPr>
            <a:spLocks noGrp="1"/>
          </p:cNvSpPr>
          <p:nvPr>
            <p:ph type="sldNum" sz="quarter" idx="12"/>
          </p:nvPr>
        </p:nvSpPr>
        <p:spPr>
          <a:xfrm>
            <a:off x="8135938" y="6299200"/>
            <a:ext cx="735012" cy="365125"/>
          </a:xfrm>
        </p:spPr>
        <p:txBody>
          <a:bodyPr/>
          <a:lstStyle>
            <a:lvl1pPr>
              <a:defRPr>
                <a:solidFill>
                  <a:srgbClr val="7F7F7F"/>
                </a:solidFill>
              </a:defRPr>
            </a:lvl1pPr>
          </a:lstStyle>
          <a:p>
            <a:fld id="{B3CC6C46-29B3-CD47-944D-105F5B0B0695}" type="slidenum">
              <a:rPr lang="en-US" smtClean="0"/>
              <a:pPr/>
              <a:t>‹#›</a:t>
            </a:fld>
            <a:endParaRPr lang="en-US" dirty="0"/>
          </a:p>
        </p:txBody>
      </p:sp>
    </p:spTree>
    <p:extLst>
      <p:ext uri="{BB962C8B-B14F-4D97-AF65-F5344CB8AC3E}">
        <p14:creationId xmlns:p14="http://schemas.microsoft.com/office/powerpoint/2010/main" val="1293760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grpSp>
        <p:nvGrpSpPr>
          <p:cNvPr id="51" name="Group 50"/>
          <p:cNvGrpSpPr/>
          <p:nvPr userDrawn="1"/>
        </p:nvGrpSpPr>
        <p:grpSpPr>
          <a:xfrm>
            <a:off x="127529" y="5418666"/>
            <a:ext cx="8899526" cy="1300691"/>
            <a:chOff x="127529" y="5418666"/>
            <a:chExt cx="8899526" cy="1300691"/>
          </a:xfrm>
        </p:grpSpPr>
        <p:sp>
          <p:nvSpPr>
            <p:cNvPr id="52" name="Rectangle 51"/>
            <p:cNvSpPr/>
            <p:nvPr userDrawn="1"/>
          </p:nvSpPr>
          <p:spPr>
            <a:xfrm>
              <a:off x="127529" y="5418666"/>
              <a:ext cx="8899526" cy="1300691"/>
            </a:xfrm>
            <a:prstGeom prst="rect">
              <a:avLst/>
            </a:prstGeom>
            <a:solidFill>
              <a:schemeClr val="bg1"/>
            </a:solidFill>
            <a:ln>
              <a:noFill/>
            </a:ln>
            <a:effectLst>
              <a:innerShdw blurRad="60325" dist="38100" dir="8100000">
                <a:prstClr val="black">
                  <a:alpha val="21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52"/>
            <p:cNvSpPr/>
            <p:nvPr userDrawn="1"/>
          </p:nvSpPr>
          <p:spPr>
            <a:xfrm flipV="1">
              <a:off x="8934450" y="5427132"/>
              <a:ext cx="86782" cy="1240365"/>
            </a:xfrm>
            <a:prstGeom prst="rect">
              <a:avLst/>
            </a:prstGeom>
            <a:solidFill>
              <a:schemeClr val="bg1"/>
            </a:solidFill>
            <a:ln>
              <a:noFill/>
            </a:ln>
            <a:effectLst>
              <a:innerShdw blurRad="69850" dist="25400">
                <a:prstClr val="black">
                  <a:alpha val="23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1" name="Rectangle 30"/>
          <p:cNvSpPr/>
          <p:nvPr userDrawn="1"/>
        </p:nvSpPr>
        <p:spPr>
          <a:xfrm>
            <a:off x="125413" y="123759"/>
            <a:ext cx="8899525" cy="5294908"/>
          </a:xfrm>
          <a:prstGeom prst="rect">
            <a:avLst/>
          </a:prstGeom>
          <a:solidFill>
            <a:srgbClr val="646568"/>
          </a:solidFill>
          <a:ln>
            <a:noFill/>
          </a:ln>
          <a:effectLst>
            <a:innerShdw blurRad="63500" dist="50800" dir="18900000">
              <a:prstClr val="black">
                <a:alpha val="38000"/>
              </a:prstClr>
            </a:innerShdw>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p>
        </p:txBody>
      </p:sp>
      <p:pic>
        <p:nvPicPr>
          <p:cNvPr id="11" name="Picture 10" descr="Team_Image_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2289" y="1779724"/>
            <a:ext cx="2432485" cy="987482"/>
          </a:xfrm>
          <a:prstGeom prst="rect">
            <a:avLst/>
          </a:prstGeom>
        </p:spPr>
      </p:pic>
      <p:sp>
        <p:nvSpPr>
          <p:cNvPr id="2" name="Title 1"/>
          <p:cNvSpPr>
            <a:spLocks noGrp="1"/>
          </p:cNvSpPr>
          <p:nvPr>
            <p:ph type="title"/>
          </p:nvPr>
        </p:nvSpPr>
        <p:spPr>
          <a:xfrm>
            <a:off x="515938" y="220133"/>
            <a:ext cx="5673195" cy="1198570"/>
          </a:xfrm>
        </p:spPr>
        <p:txBody>
          <a:bodyPr anchor="b" anchorCtr="0">
            <a:normAutofit/>
          </a:bodyPr>
          <a:lstStyle>
            <a:lvl1pPr>
              <a:lnSpc>
                <a:spcPts val="2800"/>
              </a:lnSpc>
              <a:defRPr sz="2400">
                <a:solidFill>
                  <a:srgbClr val="93CDDD"/>
                </a:solidFill>
              </a:defRPr>
            </a:lvl1pPr>
          </a:lstStyle>
          <a:p>
            <a:r>
              <a:rPr lang="en-US" dirty="0"/>
              <a:t>Click to edit Master title style</a:t>
            </a:r>
          </a:p>
        </p:txBody>
      </p:sp>
      <p:sp>
        <p:nvSpPr>
          <p:cNvPr id="6" name="Slide Number Placeholder 5"/>
          <p:cNvSpPr>
            <a:spLocks noGrp="1"/>
          </p:cNvSpPr>
          <p:nvPr>
            <p:ph type="sldNum" sz="quarter" idx="12"/>
          </p:nvPr>
        </p:nvSpPr>
        <p:spPr>
          <a:xfrm>
            <a:off x="8135938" y="6299200"/>
            <a:ext cx="735012"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18685" y="5600100"/>
            <a:ext cx="657225" cy="657225"/>
          </a:xfrm>
          <a:prstGeom prst="rect">
            <a:avLst/>
          </a:prstGeom>
          <a:effectLst>
            <a:outerShdw blurRad="50800" dist="38100" dir="7860000" algn="tl" rotWithShape="0">
              <a:srgbClr val="000000">
                <a:alpha val="43000"/>
              </a:srgbClr>
            </a:outerShdw>
          </a:effectLst>
        </p:spPr>
      </p:pic>
      <p:sp>
        <p:nvSpPr>
          <p:cNvPr id="22" name="Content Placeholder 2"/>
          <p:cNvSpPr>
            <a:spLocks noGrp="1"/>
          </p:cNvSpPr>
          <p:nvPr>
            <p:ph idx="14"/>
          </p:nvPr>
        </p:nvSpPr>
        <p:spPr>
          <a:xfrm>
            <a:off x="515939" y="3048000"/>
            <a:ext cx="5673194" cy="2114552"/>
          </a:xfrm>
        </p:spPr>
        <p:txBody>
          <a:bodyPr anchor="t" anchorCtr="0">
            <a:normAutofit/>
          </a:bodyPr>
          <a:lstStyle>
            <a:lvl1pPr marL="0" indent="0">
              <a:lnSpc>
                <a:spcPts val="1800"/>
              </a:lnSpc>
              <a:spcAft>
                <a:spcPts val="1200"/>
              </a:spcAft>
              <a:buFontTx/>
              <a:buNone/>
              <a:defRPr sz="1200">
                <a:solidFill>
                  <a:srgbClr val="FFFFFF"/>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61" name="Content Placeholder 2"/>
          <p:cNvSpPr>
            <a:spLocks noGrp="1"/>
          </p:cNvSpPr>
          <p:nvPr>
            <p:ph idx="19"/>
          </p:nvPr>
        </p:nvSpPr>
        <p:spPr>
          <a:xfrm>
            <a:off x="516472" y="5602827"/>
            <a:ext cx="3996261" cy="999067"/>
          </a:xfrm>
        </p:spPr>
        <p:txBody>
          <a:bodyPr anchor="t" anchorCtr="0">
            <a:normAutofit/>
          </a:bodyPr>
          <a:lstStyle>
            <a:lvl1pPr marL="0" indent="0">
              <a:lnSpc>
                <a:spcPts val="1800"/>
              </a:lnSpc>
              <a:buFontTx/>
              <a:buNone/>
              <a:defRPr sz="1400" i="1">
                <a:solidFill>
                  <a:srgbClr val="93CDDD"/>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26" name="Picture Placeholder 6"/>
          <p:cNvSpPr>
            <a:spLocks noGrp="1"/>
          </p:cNvSpPr>
          <p:nvPr>
            <p:ph type="pic" sz="quarter" idx="21" hasCustomPrompt="1"/>
          </p:nvPr>
        </p:nvSpPr>
        <p:spPr>
          <a:xfrm>
            <a:off x="4758266" y="5602827"/>
            <a:ext cx="1430867" cy="536048"/>
          </a:xfrm>
          <a:noFill/>
          <a:ln>
            <a:noFill/>
          </a:ln>
        </p:spPr>
        <p:txBody>
          <a:bodyPr/>
          <a:lstStyle>
            <a:lvl1pPr algn="ctr">
              <a:defRPr baseline="0">
                <a:solidFill>
                  <a:schemeClr val="bg1">
                    <a:lumMod val="75000"/>
                  </a:schemeClr>
                </a:solidFill>
              </a:defRPr>
            </a:lvl1pPr>
          </a:lstStyle>
          <a:p>
            <a:r>
              <a:rPr lang="en-US" dirty="0"/>
              <a:t>Add </a:t>
            </a:r>
            <a:br>
              <a:rPr lang="en-US" dirty="0"/>
            </a:br>
            <a:r>
              <a:rPr lang="en-US" dirty="0"/>
              <a:t>signature here</a:t>
            </a:r>
          </a:p>
        </p:txBody>
      </p:sp>
      <p:cxnSp>
        <p:nvCxnSpPr>
          <p:cNvPr id="12" name="Straight Connector 11"/>
          <p:cNvCxnSpPr/>
          <p:nvPr userDrawn="1"/>
        </p:nvCxnSpPr>
        <p:spPr>
          <a:xfrm flipH="1">
            <a:off x="3021894" y="2288197"/>
            <a:ext cx="3518499" cy="0"/>
          </a:xfrm>
          <a:prstGeom prst="line">
            <a:avLst/>
          </a:prstGeom>
          <a:ln w="12700" cap="rnd">
            <a:solidFill>
              <a:schemeClr val="bg1"/>
            </a:solidFill>
            <a:headEnd type="none"/>
            <a:tailEnd type="oval"/>
          </a:ln>
          <a:effectLst/>
        </p:spPr>
        <p:style>
          <a:lnRef idx="2">
            <a:schemeClr val="accent1"/>
          </a:lnRef>
          <a:fillRef idx="0">
            <a:schemeClr val="accent1"/>
          </a:fillRef>
          <a:effectRef idx="1">
            <a:schemeClr val="accent1"/>
          </a:effectRef>
          <a:fontRef idx="minor">
            <a:schemeClr val="tx1"/>
          </a:fontRef>
        </p:style>
      </p:cxnSp>
      <p:grpSp>
        <p:nvGrpSpPr>
          <p:cNvPr id="37" name="Group 36"/>
          <p:cNvGrpSpPr/>
          <p:nvPr userDrawn="1"/>
        </p:nvGrpSpPr>
        <p:grpSpPr>
          <a:xfrm>
            <a:off x="6541097" y="519737"/>
            <a:ext cx="287971" cy="4585664"/>
            <a:chOff x="5286960" y="587472"/>
            <a:chExt cx="206965" cy="5735878"/>
          </a:xfrm>
        </p:grpSpPr>
        <p:cxnSp>
          <p:nvCxnSpPr>
            <p:cNvPr id="38" name="Straight Connector 37"/>
            <p:cNvCxnSpPr/>
            <p:nvPr/>
          </p:nvCxnSpPr>
          <p:spPr>
            <a:xfrm flipV="1">
              <a:off x="5286960" y="587472"/>
              <a:ext cx="0" cy="5735878"/>
            </a:xfrm>
            <a:prstGeom prst="line">
              <a:avLst/>
            </a:prstGeom>
            <a:ln w="12700" cap="rnd">
              <a:solidFill>
                <a:schemeClr val="bg1"/>
              </a:solidFill>
              <a:headEnd type="none"/>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292078" y="587472"/>
              <a:ext cx="201847" cy="0"/>
            </a:xfrm>
            <a:prstGeom prst="line">
              <a:avLst/>
            </a:prstGeom>
            <a:ln w="12700" cap="rnd">
              <a:solidFill>
                <a:schemeClr val="bg1"/>
              </a:solidFill>
              <a:headEnd type="none"/>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292078" y="6323350"/>
              <a:ext cx="201847" cy="0"/>
            </a:xfrm>
            <a:prstGeom prst="line">
              <a:avLst/>
            </a:prstGeom>
            <a:ln w="12700" cap="rnd">
              <a:solidFill>
                <a:schemeClr val="bg1"/>
              </a:solidFill>
              <a:headEnd type="none"/>
            </a:ln>
            <a:effectLst/>
          </p:spPr>
          <p:style>
            <a:lnRef idx="2">
              <a:schemeClr val="accent1"/>
            </a:lnRef>
            <a:fillRef idx="0">
              <a:schemeClr val="accent1"/>
            </a:fillRef>
            <a:effectRef idx="1">
              <a:schemeClr val="accent1"/>
            </a:effectRef>
            <a:fontRef idx="minor">
              <a:schemeClr val="tx1"/>
            </a:fontRef>
          </p:style>
        </p:cxnSp>
      </p:grpSp>
      <p:sp>
        <p:nvSpPr>
          <p:cNvPr id="41" name="Text Placeholder 3"/>
          <p:cNvSpPr>
            <a:spLocks noGrp="1"/>
          </p:cNvSpPr>
          <p:nvPr>
            <p:ph type="body" sz="quarter" idx="30"/>
          </p:nvPr>
        </p:nvSpPr>
        <p:spPr>
          <a:xfrm>
            <a:off x="7110133" y="772050"/>
            <a:ext cx="1557338" cy="569912"/>
          </a:xfrm>
        </p:spPr>
        <p:txBody>
          <a:bodyPr>
            <a:noAutofit/>
          </a:bodyPr>
          <a:lstStyle>
            <a:lvl1pPr marL="0" indent="0">
              <a:lnSpc>
                <a:spcPts val="1200"/>
              </a:lnSpc>
              <a:buNone/>
              <a:defRPr sz="900">
                <a:solidFill>
                  <a:schemeClr val="bg1"/>
                </a:solidFill>
              </a:defRPr>
            </a:lvl1pPr>
            <a:lvl2pPr>
              <a:defRPr sz="1000"/>
            </a:lvl2pPr>
            <a:lvl3pPr>
              <a:defRPr sz="1000"/>
            </a:lvl3pPr>
            <a:lvl4pPr>
              <a:defRPr sz="1000"/>
            </a:lvl4pPr>
            <a:lvl5pPr>
              <a:defRPr sz="1000"/>
            </a:lvl5pPr>
          </a:lstStyle>
          <a:p>
            <a:pPr lvl="0"/>
            <a:r>
              <a:rPr lang="en-US" dirty="0"/>
              <a:t>Click to edit Master text styles</a:t>
            </a:r>
          </a:p>
        </p:txBody>
      </p:sp>
      <p:sp>
        <p:nvSpPr>
          <p:cNvPr id="42" name="Text Placeholder 3"/>
          <p:cNvSpPr>
            <a:spLocks noGrp="1"/>
          </p:cNvSpPr>
          <p:nvPr>
            <p:ph type="body" sz="quarter" idx="31"/>
          </p:nvPr>
        </p:nvSpPr>
        <p:spPr>
          <a:xfrm>
            <a:off x="7110133" y="1734811"/>
            <a:ext cx="1557338" cy="569912"/>
          </a:xfrm>
        </p:spPr>
        <p:txBody>
          <a:bodyPr>
            <a:noAutofit/>
          </a:bodyPr>
          <a:lstStyle>
            <a:lvl1pPr marL="0" indent="0">
              <a:lnSpc>
                <a:spcPts val="1200"/>
              </a:lnSpc>
              <a:buNone/>
              <a:defRPr sz="900">
                <a:solidFill>
                  <a:schemeClr val="bg1"/>
                </a:solidFill>
              </a:defRPr>
            </a:lvl1pPr>
            <a:lvl2pPr>
              <a:defRPr sz="1000"/>
            </a:lvl2pPr>
            <a:lvl3pPr>
              <a:defRPr sz="1000"/>
            </a:lvl3pPr>
            <a:lvl4pPr>
              <a:defRPr sz="1000"/>
            </a:lvl4pPr>
            <a:lvl5pPr>
              <a:defRPr sz="1000"/>
            </a:lvl5pPr>
          </a:lstStyle>
          <a:p>
            <a:pPr lvl="0"/>
            <a:r>
              <a:rPr lang="en-US"/>
              <a:t>Click to edit Master text styles</a:t>
            </a:r>
          </a:p>
        </p:txBody>
      </p:sp>
      <p:sp>
        <p:nvSpPr>
          <p:cNvPr id="43" name="Text Placeholder 3"/>
          <p:cNvSpPr>
            <a:spLocks noGrp="1"/>
          </p:cNvSpPr>
          <p:nvPr>
            <p:ph type="body" sz="quarter" idx="32"/>
          </p:nvPr>
        </p:nvSpPr>
        <p:spPr>
          <a:xfrm>
            <a:off x="7110133" y="2630158"/>
            <a:ext cx="1557338" cy="569912"/>
          </a:xfrm>
        </p:spPr>
        <p:txBody>
          <a:bodyPr>
            <a:noAutofit/>
          </a:bodyPr>
          <a:lstStyle>
            <a:lvl1pPr marL="0" indent="0">
              <a:lnSpc>
                <a:spcPts val="1200"/>
              </a:lnSpc>
              <a:buNone/>
              <a:defRPr sz="900">
                <a:solidFill>
                  <a:schemeClr val="bg1"/>
                </a:solidFill>
              </a:defRPr>
            </a:lvl1pPr>
            <a:lvl2pPr>
              <a:defRPr sz="1000"/>
            </a:lvl2pPr>
            <a:lvl3pPr>
              <a:defRPr sz="1000"/>
            </a:lvl3pPr>
            <a:lvl4pPr>
              <a:defRPr sz="1000"/>
            </a:lvl4pPr>
            <a:lvl5pPr>
              <a:defRPr sz="1000"/>
            </a:lvl5pPr>
          </a:lstStyle>
          <a:p>
            <a:pPr lvl="0"/>
            <a:r>
              <a:rPr lang="en-US"/>
              <a:t>Click to edit Master text styles</a:t>
            </a:r>
          </a:p>
        </p:txBody>
      </p:sp>
      <p:sp>
        <p:nvSpPr>
          <p:cNvPr id="44" name="Text Placeholder 3"/>
          <p:cNvSpPr>
            <a:spLocks noGrp="1"/>
          </p:cNvSpPr>
          <p:nvPr>
            <p:ph type="body" sz="quarter" idx="33"/>
          </p:nvPr>
        </p:nvSpPr>
        <p:spPr>
          <a:xfrm>
            <a:off x="7110133" y="3460846"/>
            <a:ext cx="1557338" cy="569912"/>
          </a:xfrm>
        </p:spPr>
        <p:txBody>
          <a:bodyPr>
            <a:noAutofit/>
          </a:bodyPr>
          <a:lstStyle>
            <a:lvl1pPr marL="0" indent="0">
              <a:lnSpc>
                <a:spcPts val="1200"/>
              </a:lnSpc>
              <a:buNone/>
              <a:defRPr sz="900">
                <a:solidFill>
                  <a:schemeClr val="bg1"/>
                </a:solidFill>
              </a:defRPr>
            </a:lvl1pPr>
            <a:lvl2pPr>
              <a:defRPr sz="1000"/>
            </a:lvl2pPr>
            <a:lvl3pPr>
              <a:defRPr sz="1000"/>
            </a:lvl3pPr>
            <a:lvl4pPr>
              <a:defRPr sz="1000"/>
            </a:lvl4pPr>
            <a:lvl5pPr>
              <a:defRPr sz="1000"/>
            </a:lvl5pPr>
          </a:lstStyle>
          <a:p>
            <a:pPr lvl="0"/>
            <a:r>
              <a:rPr lang="en-US" dirty="0"/>
              <a:t>Click to edit Master text styles</a:t>
            </a:r>
          </a:p>
        </p:txBody>
      </p:sp>
      <p:sp>
        <p:nvSpPr>
          <p:cNvPr id="45" name="Text Placeholder 3"/>
          <p:cNvSpPr>
            <a:spLocks noGrp="1"/>
          </p:cNvSpPr>
          <p:nvPr>
            <p:ph type="body" sz="quarter" idx="34"/>
          </p:nvPr>
        </p:nvSpPr>
        <p:spPr>
          <a:xfrm>
            <a:off x="7110133" y="4390166"/>
            <a:ext cx="1557338" cy="569912"/>
          </a:xfrm>
        </p:spPr>
        <p:txBody>
          <a:bodyPr>
            <a:noAutofit/>
          </a:bodyPr>
          <a:lstStyle>
            <a:lvl1pPr marL="0" indent="0">
              <a:lnSpc>
                <a:spcPts val="1200"/>
              </a:lnSpc>
              <a:buNone/>
              <a:defRPr sz="900">
                <a:solidFill>
                  <a:schemeClr val="bg1"/>
                </a:solidFill>
              </a:defRPr>
            </a:lvl1pPr>
            <a:lvl2pPr>
              <a:defRPr sz="1000"/>
            </a:lvl2pPr>
            <a:lvl3pPr>
              <a:defRPr sz="1000"/>
            </a:lvl3pPr>
            <a:lvl4pPr>
              <a:defRPr sz="1000"/>
            </a:lvl4pPr>
            <a:lvl5pPr>
              <a:defRPr sz="1000"/>
            </a:lvl5pPr>
          </a:lstStyle>
          <a:p>
            <a:pPr lvl="0"/>
            <a:r>
              <a:rPr lang="en-US"/>
              <a:t>Click to edit Master text styles</a:t>
            </a:r>
          </a:p>
        </p:txBody>
      </p:sp>
    </p:spTree>
    <p:extLst>
      <p:ext uri="{BB962C8B-B14F-4D97-AF65-F5344CB8AC3E}">
        <p14:creationId xmlns:p14="http://schemas.microsoft.com/office/powerpoint/2010/main" val="39855378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4" name="Group 3"/>
          <p:cNvGrpSpPr/>
          <p:nvPr userDrawn="1"/>
        </p:nvGrpSpPr>
        <p:grpSpPr>
          <a:xfrm>
            <a:off x="127529" y="2863851"/>
            <a:ext cx="8899526" cy="3876672"/>
            <a:chOff x="127529" y="3217333"/>
            <a:chExt cx="8899526" cy="3523189"/>
          </a:xfrm>
        </p:grpSpPr>
        <p:sp>
          <p:nvSpPr>
            <p:cNvPr id="36" name="Rectangle 35"/>
            <p:cNvSpPr/>
            <p:nvPr userDrawn="1"/>
          </p:nvSpPr>
          <p:spPr>
            <a:xfrm>
              <a:off x="127529" y="3217333"/>
              <a:ext cx="8899526" cy="3523189"/>
            </a:xfrm>
            <a:prstGeom prst="rect">
              <a:avLst/>
            </a:prstGeom>
            <a:solidFill>
              <a:schemeClr val="bg1"/>
            </a:solidFill>
            <a:ln>
              <a:noFill/>
            </a:ln>
            <a:effectLst>
              <a:innerShdw blurRad="60325" dist="38100" dir="8100000">
                <a:prstClr val="black">
                  <a:alpha val="21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23"/>
            <p:cNvSpPr/>
            <p:nvPr userDrawn="1"/>
          </p:nvSpPr>
          <p:spPr>
            <a:xfrm flipV="1">
              <a:off x="8934450" y="3236866"/>
              <a:ext cx="90488" cy="3482488"/>
            </a:xfrm>
            <a:custGeom>
              <a:avLst/>
              <a:gdLst>
                <a:gd name="connsiteX0" fmla="*/ 0 w 90488"/>
                <a:gd name="connsiteY0" fmla="*/ 0 h 4092780"/>
                <a:gd name="connsiteX1" fmla="*/ 90488 w 90488"/>
                <a:gd name="connsiteY1" fmla="*/ 0 h 4092780"/>
                <a:gd name="connsiteX2" fmla="*/ 90488 w 90488"/>
                <a:gd name="connsiteY2" fmla="*/ 4092780 h 4092780"/>
                <a:gd name="connsiteX3" fmla="*/ 0 w 90488"/>
                <a:gd name="connsiteY3" fmla="*/ 4092780 h 4092780"/>
                <a:gd name="connsiteX4" fmla="*/ 0 w 90488"/>
                <a:gd name="connsiteY4" fmla="*/ 0 h 4092780"/>
                <a:gd name="connsiteX0" fmla="*/ 0 w 90488"/>
                <a:gd name="connsiteY0" fmla="*/ 55033 h 4147813"/>
                <a:gd name="connsiteX1" fmla="*/ 86254 w 90488"/>
                <a:gd name="connsiteY1" fmla="*/ 0 h 4147813"/>
                <a:gd name="connsiteX2" fmla="*/ 90488 w 90488"/>
                <a:gd name="connsiteY2" fmla="*/ 4147813 h 4147813"/>
                <a:gd name="connsiteX3" fmla="*/ 0 w 90488"/>
                <a:gd name="connsiteY3" fmla="*/ 4147813 h 4147813"/>
                <a:gd name="connsiteX4" fmla="*/ 0 w 90488"/>
                <a:gd name="connsiteY4" fmla="*/ 55033 h 4147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8" h="4147813">
                  <a:moveTo>
                    <a:pt x="0" y="55033"/>
                  </a:moveTo>
                  <a:lnTo>
                    <a:pt x="86254" y="0"/>
                  </a:lnTo>
                  <a:cubicBezTo>
                    <a:pt x="87665" y="1382604"/>
                    <a:pt x="89077" y="2765209"/>
                    <a:pt x="90488" y="4147813"/>
                  </a:cubicBezTo>
                  <a:lnTo>
                    <a:pt x="0" y="4147813"/>
                  </a:lnTo>
                  <a:lnTo>
                    <a:pt x="0" y="55033"/>
                  </a:lnTo>
                  <a:close/>
                </a:path>
              </a:pathLst>
            </a:custGeom>
            <a:solidFill>
              <a:schemeClr val="bg1"/>
            </a:solidFill>
            <a:ln>
              <a:noFill/>
            </a:ln>
            <a:effectLst>
              <a:innerShdw blurRad="69850" dist="25400">
                <a:prstClr val="black">
                  <a:alpha val="23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4" name="Rectangle 33"/>
          <p:cNvSpPr/>
          <p:nvPr userDrawn="1"/>
        </p:nvSpPr>
        <p:spPr>
          <a:xfrm>
            <a:off x="125413" y="123758"/>
            <a:ext cx="8899525" cy="2814173"/>
          </a:xfrm>
          <a:prstGeom prst="rect">
            <a:avLst/>
          </a:prstGeom>
          <a:solidFill>
            <a:srgbClr val="646568"/>
          </a:solidFill>
          <a:ln>
            <a:noFill/>
          </a:ln>
          <a:effectLst>
            <a:innerShdw blurRad="63500" dist="50800" dir="18900000">
              <a:prstClr val="black">
                <a:alpha val="38000"/>
              </a:prstClr>
            </a:innerShdw>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p>
        </p:txBody>
      </p:sp>
      <p:sp>
        <p:nvSpPr>
          <p:cNvPr id="39" name="Rounded Rectangle 38"/>
          <p:cNvSpPr/>
          <p:nvPr userDrawn="1"/>
        </p:nvSpPr>
        <p:spPr>
          <a:xfrm>
            <a:off x="4998487" y="4716584"/>
            <a:ext cx="2833179" cy="2132419"/>
          </a:xfrm>
          <a:prstGeom prst="roundRect">
            <a:avLst>
              <a:gd name="adj" fmla="val 8189"/>
            </a:avLst>
          </a:prstGeom>
          <a:solidFill>
            <a:srgbClr val="E8B357"/>
          </a:solidFill>
          <a:ln>
            <a:noFill/>
          </a:ln>
          <a:effectLst>
            <a:innerShdw blurRad="117475" dist="114300" dir="1914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userDrawn="1">
            <p:ph type="title"/>
          </p:nvPr>
        </p:nvSpPr>
        <p:spPr>
          <a:xfrm>
            <a:off x="528639" y="3144759"/>
            <a:ext cx="3859212" cy="2188102"/>
          </a:xfrm>
        </p:spPr>
        <p:txBody>
          <a:bodyPr anchor="t" anchorCtr="0">
            <a:normAutofit/>
          </a:bodyPr>
          <a:lstStyle>
            <a:lvl1pPr>
              <a:lnSpc>
                <a:spcPts val="3400"/>
              </a:lnSpc>
              <a:defRPr sz="2800">
                <a:solidFill>
                  <a:srgbClr val="66C3C9"/>
                </a:solidFill>
              </a:defRPr>
            </a:lvl1pPr>
          </a:lstStyle>
          <a:p>
            <a:r>
              <a:rPr lang="en-US" dirty="0"/>
              <a:t>Click to edit Master title style</a:t>
            </a:r>
          </a:p>
        </p:txBody>
      </p:sp>
      <p:sp>
        <p:nvSpPr>
          <p:cNvPr id="6" name="Slide Number Placeholder 5"/>
          <p:cNvSpPr>
            <a:spLocks noGrp="1"/>
          </p:cNvSpPr>
          <p:nvPr userDrawn="1">
            <p:ph type="sldNum" sz="quarter" idx="12"/>
          </p:nvPr>
        </p:nvSpPr>
        <p:spPr>
          <a:xfrm>
            <a:off x="8135938" y="6299200"/>
            <a:ext cx="735012"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42" name="Rectangle 41"/>
          <p:cNvSpPr/>
          <p:nvPr userDrawn="1"/>
        </p:nvSpPr>
        <p:spPr>
          <a:xfrm>
            <a:off x="0" y="6740524"/>
            <a:ext cx="9144000" cy="11747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ounded Rectangle 23"/>
          <p:cNvSpPr/>
          <p:nvPr userDrawn="1"/>
        </p:nvSpPr>
        <p:spPr>
          <a:xfrm>
            <a:off x="4998487" y="2354384"/>
            <a:ext cx="2833179" cy="2132419"/>
          </a:xfrm>
          <a:prstGeom prst="roundRect">
            <a:avLst>
              <a:gd name="adj" fmla="val 8189"/>
            </a:avLst>
          </a:prstGeom>
          <a:solidFill>
            <a:srgbClr val="6FD7DD"/>
          </a:solidFill>
          <a:ln>
            <a:noFill/>
          </a:ln>
          <a:effectLst>
            <a:innerShdw blurRad="117475" dist="114300" dir="1914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ounded Rectangle 24"/>
          <p:cNvSpPr/>
          <p:nvPr userDrawn="1"/>
        </p:nvSpPr>
        <p:spPr>
          <a:xfrm>
            <a:off x="4998487" y="6282"/>
            <a:ext cx="2833179" cy="2132419"/>
          </a:xfrm>
          <a:prstGeom prst="roundRect">
            <a:avLst>
              <a:gd name="adj" fmla="val 8189"/>
            </a:avLst>
          </a:prstGeom>
          <a:solidFill>
            <a:srgbClr val="D92548"/>
          </a:solidFill>
          <a:ln>
            <a:noFill/>
          </a:ln>
          <a:effectLst>
            <a:innerShdw blurRad="117475" dist="114300" dir="1914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Rectangle 42"/>
          <p:cNvSpPr/>
          <p:nvPr userDrawn="1"/>
        </p:nvSpPr>
        <p:spPr>
          <a:xfrm>
            <a:off x="0" y="6282"/>
            <a:ext cx="9144000" cy="11747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Content Placeholder 2"/>
          <p:cNvSpPr>
            <a:spLocks noGrp="1"/>
          </p:cNvSpPr>
          <p:nvPr userDrawn="1">
            <p:ph idx="13"/>
          </p:nvPr>
        </p:nvSpPr>
        <p:spPr>
          <a:xfrm>
            <a:off x="5841479" y="3427505"/>
            <a:ext cx="2117196" cy="1111272"/>
          </a:xfrm>
        </p:spPr>
        <p:txBody>
          <a:bodyPr>
            <a:normAutofit/>
          </a:bodyPr>
          <a:lstStyle>
            <a:lvl1pPr marL="0" indent="0">
              <a:lnSpc>
                <a:spcPts val="2800"/>
              </a:lnSpc>
              <a:buFontTx/>
              <a:buNone/>
              <a:defRPr sz="2600">
                <a:solidFill>
                  <a:srgbClr val="FFFFFF"/>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28" name="Content Placeholder 2"/>
          <p:cNvSpPr>
            <a:spLocks noGrp="1"/>
          </p:cNvSpPr>
          <p:nvPr userDrawn="1">
            <p:ph idx="14"/>
          </p:nvPr>
        </p:nvSpPr>
        <p:spPr>
          <a:xfrm>
            <a:off x="5841479" y="1094811"/>
            <a:ext cx="2117196" cy="1111272"/>
          </a:xfrm>
        </p:spPr>
        <p:txBody>
          <a:bodyPr>
            <a:normAutofit/>
          </a:bodyPr>
          <a:lstStyle>
            <a:lvl1pPr marL="0" indent="0">
              <a:lnSpc>
                <a:spcPts val="2800"/>
              </a:lnSpc>
              <a:buFontTx/>
              <a:buNone/>
              <a:defRPr sz="2600">
                <a:solidFill>
                  <a:srgbClr val="FFFFFF"/>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30" name="Content Placeholder 2"/>
          <p:cNvSpPr>
            <a:spLocks noGrp="1"/>
          </p:cNvSpPr>
          <p:nvPr userDrawn="1">
            <p:ph idx="15"/>
          </p:nvPr>
        </p:nvSpPr>
        <p:spPr>
          <a:xfrm>
            <a:off x="5841479" y="5687025"/>
            <a:ext cx="2117196" cy="1111272"/>
          </a:xfrm>
        </p:spPr>
        <p:txBody>
          <a:bodyPr>
            <a:normAutofit/>
          </a:bodyPr>
          <a:lstStyle>
            <a:lvl1pPr marL="0" indent="0">
              <a:lnSpc>
                <a:spcPts val="2800"/>
              </a:lnSpc>
              <a:buFontTx/>
              <a:buNone/>
              <a:defRPr sz="2600">
                <a:solidFill>
                  <a:srgbClr val="FFFFFF"/>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pic>
        <p:nvPicPr>
          <p:cNvPr id="31" name="Picture 30" descr="123_Numbers.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5126041" y="925477"/>
            <a:ext cx="554567" cy="1081123"/>
          </a:xfrm>
          <a:prstGeom prst="rect">
            <a:avLst/>
          </a:prstGeom>
        </p:spPr>
      </p:pic>
      <p:pic>
        <p:nvPicPr>
          <p:cNvPr id="41" name="Picture 40" descr="EngagementIcons.pn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417733" y="258092"/>
            <a:ext cx="1202268" cy="684319"/>
          </a:xfrm>
          <a:prstGeom prst="rect">
            <a:avLst/>
          </a:prstGeom>
        </p:spPr>
      </p:pic>
      <p:pic>
        <p:nvPicPr>
          <p:cNvPr id="44" name="Picture 43" descr="EngagementIcons.png"/>
          <p:cNvPicPr>
            <a:picLocks noChangeAspect="1"/>
          </p:cNvPicPr>
          <p:nvPr userDrawn="1"/>
        </p:nvPicPr>
        <p:blipFill rotWithShape="1">
          <a:blip r:embed="rId6" cstate="email">
            <a:extLst>
              <a:ext uri="{28A0092B-C50C-407E-A947-70E740481C1C}">
                <a14:useLocalDpi xmlns:a14="http://schemas.microsoft.com/office/drawing/2010/main"/>
              </a:ext>
            </a:extLst>
          </a:blip>
          <a:srcRect r="-15009"/>
          <a:stretch/>
        </p:blipFill>
        <p:spPr>
          <a:xfrm>
            <a:off x="6400799" y="2601919"/>
            <a:ext cx="1270004" cy="722874"/>
          </a:xfrm>
          <a:prstGeom prst="rect">
            <a:avLst/>
          </a:prstGeom>
        </p:spPr>
      </p:pic>
      <p:pic>
        <p:nvPicPr>
          <p:cNvPr id="45" name="Picture 44" descr="EngagementIcons.png"/>
          <p:cNvPicPr>
            <a:picLocks noChangeAspect="1"/>
          </p:cNvPicPr>
          <p:nvPr userDrawn="1"/>
        </p:nvPicPr>
        <p:blipFill rotWithShape="1">
          <a:blip r:embed="rId7" cstate="email">
            <a:extLst>
              <a:ext uri="{28A0092B-C50C-407E-A947-70E740481C1C}">
                <a14:useLocalDpi xmlns:a14="http://schemas.microsoft.com/office/drawing/2010/main"/>
              </a:ext>
            </a:extLst>
          </a:blip>
          <a:srcRect l="-6329" t="-8571"/>
          <a:stretch/>
        </p:blipFill>
        <p:spPr>
          <a:xfrm>
            <a:off x="6282271" y="4930231"/>
            <a:ext cx="1371598" cy="756794"/>
          </a:xfrm>
          <a:prstGeom prst="rect">
            <a:avLst/>
          </a:prstGeom>
        </p:spPr>
      </p:pic>
      <p:pic>
        <p:nvPicPr>
          <p:cNvPr id="21" name="Picture 20" descr="123_Numbers.png"/>
          <p:cNvPicPr>
            <a:picLocks noChangeAspect="1"/>
          </p:cNvPicPr>
          <p:nvPr userDrawn="1"/>
        </p:nvPicPr>
        <p:blipFill rotWithShape="1">
          <a:blip r:embed="rId8" cstate="email">
            <a:extLst>
              <a:ext uri="{28A0092B-C50C-407E-A947-70E740481C1C}">
                <a14:useLocalDpi xmlns:a14="http://schemas.microsoft.com/office/drawing/2010/main"/>
              </a:ext>
            </a:extLst>
          </a:blip>
          <a:srcRect b="-3356619"/>
          <a:stretch/>
        </p:blipFill>
        <p:spPr>
          <a:xfrm>
            <a:off x="5126041" y="3255927"/>
            <a:ext cx="554567" cy="1081123"/>
          </a:xfrm>
          <a:prstGeom prst="rect">
            <a:avLst/>
          </a:prstGeom>
        </p:spPr>
      </p:pic>
      <p:pic>
        <p:nvPicPr>
          <p:cNvPr id="3" name="Picture 2" descr="123_Numbers.png"/>
          <p:cNvPicPr>
            <a:picLocks noChangeAspect="1"/>
          </p:cNvPicPr>
          <p:nvPr userDrawn="1"/>
        </p:nvPicPr>
        <p:blipFill rotWithShape="1">
          <a:blip r:embed="rId9" cstate="email">
            <a:extLst>
              <a:ext uri="{28A0092B-C50C-407E-A947-70E740481C1C}">
                <a14:useLocalDpi xmlns:a14="http://schemas.microsoft.com/office/drawing/2010/main"/>
              </a:ext>
            </a:extLst>
          </a:blip>
          <a:srcRect/>
          <a:stretch/>
        </p:blipFill>
        <p:spPr>
          <a:xfrm>
            <a:off x="5178856" y="3195486"/>
            <a:ext cx="530860" cy="963764"/>
          </a:xfrm>
          <a:prstGeom prst="rect">
            <a:avLst/>
          </a:prstGeom>
        </p:spPr>
      </p:pic>
      <p:pic>
        <p:nvPicPr>
          <p:cNvPr id="23" name="Picture 22" descr="123_Numbers.png"/>
          <p:cNvPicPr>
            <a:picLocks noChangeAspect="1"/>
          </p:cNvPicPr>
          <p:nvPr userDrawn="1"/>
        </p:nvPicPr>
        <p:blipFill rotWithShape="1">
          <a:blip r:embed="rId10" cstate="email">
            <a:extLst>
              <a:ext uri="{28A0092B-C50C-407E-A947-70E740481C1C}">
                <a14:useLocalDpi xmlns:a14="http://schemas.microsoft.com/office/drawing/2010/main"/>
              </a:ext>
            </a:extLst>
          </a:blip>
          <a:srcRect b="-14309"/>
          <a:stretch/>
        </p:blipFill>
        <p:spPr>
          <a:xfrm>
            <a:off x="5178856" y="5456086"/>
            <a:ext cx="530860" cy="963764"/>
          </a:xfrm>
          <a:prstGeom prst="rect">
            <a:avLst/>
          </a:prstGeom>
        </p:spPr>
      </p:pic>
    </p:spTree>
    <p:extLst>
      <p:ext uri="{BB962C8B-B14F-4D97-AF65-F5344CB8AC3E}">
        <p14:creationId xmlns:p14="http://schemas.microsoft.com/office/powerpoint/2010/main" val="3412216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6" name="Rectangle 35"/>
          <p:cNvSpPr/>
          <p:nvPr userDrawn="1"/>
        </p:nvSpPr>
        <p:spPr>
          <a:xfrm>
            <a:off x="127529" y="2857501"/>
            <a:ext cx="8899526" cy="3883022"/>
          </a:xfrm>
          <a:prstGeom prst="rect">
            <a:avLst/>
          </a:prstGeom>
          <a:solidFill>
            <a:schemeClr val="bg1"/>
          </a:solidFill>
          <a:ln>
            <a:noFill/>
          </a:ln>
          <a:effectLst>
            <a:innerShdw blurRad="60325" dist="38100" dir="8100000">
              <a:prstClr val="black">
                <a:alpha val="21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23"/>
          <p:cNvSpPr/>
          <p:nvPr userDrawn="1"/>
        </p:nvSpPr>
        <p:spPr>
          <a:xfrm flipV="1">
            <a:off x="8934450" y="2881190"/>
            <a:ext cx="90488" cy="3838164"/>
          </a:xfrm>
          <a:custGeom>
            <a:avLst/>
            <a:gdLst>
              <a:gd name="connsiteX0" fmla="*/ 0 w 90488"/>
              <a:gd name="connsiteY0" fmla="*/ 0 h 4092780"/>
              <a:gd name="connsiteX1" fmla="*/ 90488 w 90488"/>
              <a:gd name="connsiteY1" fmla="*/ 0 h 4092780"/>
              <a:gd name="connsiteX2" fmla="*/ 90488 w 90488"/>
              <a:gd name="connsiteY2" fmla="*/ 4092780 h 4092780"/>
              <a:gd name="connsiteX3" fmla="*/ 0 w 90488"/>
              <a:gd name="connsiteY3" fmla="*/ 4092780 h 4092780"/>
              <a:gd name="connsiteX4" fmla="*/ 0 w 90488"/>
              <a:gd name="connsiteY4" fmla="*/ 0 h 4092780"/>
              <a:gd name="connsiteX0" fmla="*/ 0 w 90488"/>
              <a:gd name="connsiteY0" fmla="*/ 55033 h 4147813"/>
              <a:gd name="connsiteX1" fmla="*/ 86254 w 90488"/>
              <a:gd name="connsiteY1" fmla="*/ 0 h 4147813"/>
              <a:gd name="connsiteX2" fmla="*/ 90488 w 90488"/>
              <a:gd name="connsiteY2" fmla="*/ 4147813 h 4147813"/>
              <a:gd name="connsiteX3" fmla="*/ 0 w 90488"/>
              <a:gd name="connsiteY3" fmla="*/ 4147813 h 4147813"/>
              <a:gd name="connsiteX4" fmla="*/ 0 w 90488"/>
              <a:gd name="connsiteY4" fmla="*/ 55033 h 4147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8" h="4147813">
                <a:moveTo>
                  <a:pt x="0" y="55033"/>
                </a:moveTo>
                <a:lnTo>
                  <a:pt x="86254" y="0"/>
                </a:lnTo>
                <a:cubicBezTo>
                  <a:pt x="87665" y="1382604"/>
                  <a:pt x="89077" y="2765209"/>
                  <a:pt x="90488" y="4147813"/>
                </a:cubicBezTo>
                <a:lnTo>
                  <a:pt x="0" y="4147813"/>
                </a:lnTo>
                <a:lnTo>
                  <a:pt x="0" y="55033"/>
                </a:lnTo>
                <a:close/>
              </a:path>
            </a:pathLst>
          </a:custGeom>
          <a:solidFill>
            <a:schemeClr val="bg1"/>
          </a:solidFill>
          <a:ln>
            <a:noFill/>
          </a:ln>
          <a:effectLst>
            <a:innerShdw blurRad="69850" dist="25400">
              <a:prstClr val="black">
                <a:alpha val="23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ectangle 33"/>
          <p:cNvSpPr/>
          <p:nvPr userDrawn="1"/>
        </p:nvSpPr>
        <p:spPr>
          <a:xfrm>
            <a:off x="125413" y="123758"/>
            <a:ext cx="8899525" cy="2814173"/>
          </a:xfrm>
          <a:prstGeom prst="rect">
            <a:avLst/>
          </a:prstGeom>
          <a:solidFill>
            <a:srgbClr val="646568"/>
          </a:solidFill>
          <a:ln>
            <a:noFill/>
          </a:ln>
          <a:effectLst>
            <a:innerShdw blurRad="63500" dist="50800" dir="18900000">
              <a:prstClr val="black">
                <a:alpha val="38000"/>
              </a:prstClr>
            </a:innerShdw>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p>
        </p:txBody>
      </p:sp>
      <p:sp>
        <p:nvSpPr>
          <p:cNvPr id="39" name="Rounded Rectangle 38"/>
          <p:cNvSpPr/>
          <p:nvPr userDrawn="1"/>
        </p:nvSpPr>
        <p:spPr>
          <a:xfrm>
            <a:off x="4998487" y="4716584"/>
            <a:ext cx="2833179" cy="2132419"/>
          </a:xfrm>
          <a:prstGeom prst="roundRect">
            <a:avLst>
              <a:gd name="adj" fmla="val 8189"/>
            </a:avLst>
          </a:prstGeom>
          <a:solidFill>
            <a:srgbClr val="E8B357"/>
          </a:solidFill>
          <a:ln>
            <a:noFill/>
          </a:ln>
          <a:effectLst>
            <a:innerShdw blurRad="117475" dist="114300" dir="1914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8638" y="3151187"/>
            <a:ext cx="4349751" cy="2587095"/>
          </a:xfrm>
        </p:spPr>
        <p:txBody>
          <a:bodyPr anchor="t" anchorCtr="0">
            <a:normAutofit/>
          </a:bodyPr>
          <a:lstStyle>
            <a:lvl1pPr>
              <a:lnSpc>
                <a:spcPts val="3400"/>
              </a:lnSpc>
              <a:defRPr sz="2800">
                <a:solidFill>
                  <a:srgbClr val="66C3C9"/>
                </a:solidFill>
              </a:defRPr>
            </a:lvl1pPr>
          </a:lstStyle>
          <a:p>
            <a:r>
              <a:rPr lang="en-US" dirty="0"/>
              <a:t>Click to edit Master title style</a:t>
            </a:r>
          </a:p>
        </p:txBody>
      </p:sp>
      <p:sp>
        <p:nvSpPr>
          <p:cNvPr id="6" name="Slide Number Placeholder 5"/>
          <p:cNvSpPr>
            <a:spLocks noGrp="1"/>
          </p:cNvSpPr>
          <p:nvPr>
            <p:ph type="sldNum" sz="quarter" idx="12"/>
          </p:nvPr>
        </p:nvSpPr>
        <p:spPr>
          <a:xfrm>
            <a:off x="8135938" y="6299200"/>
            <a:ext cx="735012"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42" name="Rectangle 41"/>
          <p:cNvSpPr/>
          <p:nvPr userDrawn="1"/>
        </p:nvSpPr>
        <p:spPr>
          <a:xfrm>
            <a:off x="0" y="6740524"/>
            <a:ext cx="9144000" cy="11747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ounded Rectangle 23"/>
          <p:cNvSpPr/>
          <p:nvPr userDrawn="1"/>
        </p:nvSpPr>
        <p:spPr>
          <a:xfrm>
            <a:off x="4998487" y="2354384"/>
            <a:ext cx="2833179" cy="2132419"/>
          </a:xfrm>
          <a:prstGeom prst="roundRect">
            <a:avLst>
              <a:gd name="adj" fmla="val 8189"/>
            </a:avLst>
          </a:prstGeom>
          <a:solidFill>
            <a:srgbClr val="6FD7DD"/>
          </a:solidFill>
          <a:ln>
            <a:noFill/>
          </a:ln>
          <a:effectLst>
            <a:innerShdw blurRad="117475" dist="114300" dir="1914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ounded Rectangle 24"/>
          <p:cNvSpPr/>
          <p:nvPr userDrawn="1"/>
        </p:nvSpPr>
        <p:spPr>
          <a:xfrm>
            <a:off x="4998487" y="6282"/>
            <a:ext cx="2833179" cy="2132419"/>
          </a:xfrm>
          <a:prstGeom prst="roundRect">
            <a:avLst>
              <a:gd name="adj" fmla="val 8189"/>
            </a:avLst>
          </a:prstGeom>
          <a:solidFill>
            <a:srgbClr val="D92548"/>
          </a:solidFill>
          <a:ln>
            <a:noFill/>
          </a:ln>
          <a:effectLst>
            <a:innerShdw blurRad="117475" dist="114300" dir="1914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Rectangle 42"/>
          <p:cNvSpPr/>
          <p:nvPr userDrawn="1"/>
        </p:nvSpPr>
        <p:spPr>
          <a:xfrm>
            <a:off x="0" y="6282"/>
            <a:ext cx="9144000" cy="11747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Content Placeholder 2"/>
          <p:cNvSpPr>
            <a:spLocks noGrp="1"/>
          </p:cNvSpPr>
          <p:nvPr>
            <p:ph idx="14"/>
          </p:nvPr>
        </p:nvSpPr>
        <p:spPr>
          <a:xfrm>
            <a:off x="5537199" y="366694"/>
            <a:ext cx="1667934" cy="574028"/>
          </a:xfrm>
        </p:spPr>
        <p:txBody>
          <a:bodyPr>
            <a:normAutofit/>
          </a:bodyPr>
          <a:lstStyle>
            <a:lvl1pPr marL="0" indent="0">
              <a:lnSpc>
                <a:spcPts val="1800"/>
              </a:lnSpc>
              <a:buFontTx/>
              <a:buNone/>
              <a:defRPr sz="1600">
                <a:solidFill>
                  <a:srgbClr val="FFFFFF"/>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pic>
        <p:nvPicPr>
          <p:cNvPr id="41" name="Picture 40" descr="EngagementIcons.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6697127" y="351230"/>
            <a:ext cx="885300" cy="503904"/>
          </a:xfrm>
          <a:prstGeom prst="rect">
            <a:avLst/>
          </a:prstGeom>
        </p:spPr>
      </p:pic>
      <p:pic>
        <p:nvPicPr>
          <p:cNvPr id="44" name="Picture 43" descr="EngagementIcons.png"/>
          <p:cNvPicPr>
            <a:picLocks noChangeAspect="1"/>
          </p:cNvPicPr>
          <p:nvPr userDrawn="1"/>
        </p:nvPicPr>
        <p:blipFill rotWithShape="1">
          <a:blip r:embed="rId5" cstate="email">
            <a:extLst>
              <a:ext uri="{28A0092B-C50C-407E-A947-70E740481C1C}">
                <a14:useLocalDpi xmlns:a14="http://schemas.microsoft.com/office/drawing/2010/main"/>
              </a:ext>
            </a:extLst>
          </a:blip>
          <a:srcRect r="-15009"/>
          <a:stretch/>
        </p:blipFill>
        <p:spPr>
          <a:xfrm>
            <a:off x="6603992" y="2593452"/>
            <a:ext cx="872018" cy="496344"/>
          </a:xfrm>
          <a:prstGeom prst="rect">
            <a:avLst/>
          </a:prstGeom>
        </p:spPr>
      </p:pic>
      <p:pic>
        <p:nvPicPr>
          <p:cNvPr id="45" name="Picture 44" descr="EngagementIcons.png"/>
          <p:cNvPicPr>
            <a:picLocks noChangeAspect="1"/>
          </p:cNvPicPr>
          <p:nvPr userDrawn="1"/>
        </p:nvPicPr>
        <p:blipFill rotWithShape="1">
          <a:blip r:embed="rId6" cstate="email">
            <a:extLst>
              <a:ext uri="{28A0092B-C50C-407E-A947-70E740481C1C}">
                <a14:useLocalDpi xmlns:a14="http://schemas.microsoft.com/office/drawing/2010/main"/>
              </a:ext>
            </a:extLst>
          </a:blip>
          <a:srcRect l="-6329" t="-8571"/>
          <a:stretch/>
        </p:blipFill>
        <p:spPr>
          <a:xfrm>
            <a:off x="6502386" y="4887897"/>
            <a:ext cx="1041407" cy="574606"/>
          </a:xfrm>
          <a:prstGeom prst="rect">
            <a:avLst/>
          </a:prstGeom>
        </p:spPr>
      </p:pic>
      <p:pic>
        <p:nvPicPr>
          <p:cNvPr id="21" name="Picture 20" descr="123_Numbers.png"/>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5124760" y="338667"/>
            <a:ext cx="308826" cy="602055"/>
          </a:xfrm>
          <a:prstGeom prst="rect">
            <a:avLst/>
          </a:prstGeom>
        </p:spPr>
      </p:pic>
      <p:pic>
        <p:nvPicPr>
          <p:cNvPr id="23" name="Picture 22" descr="123_Numbers.png"/>
          <p:cNvPicPr>
            <a:picLocks noChangeAspect="1"/>
          </p:cNvPicPr>
          <p:nvPr userDrawn="1"/>
        </p:nvPicPr>
        <p:blipFill rotWithShape="1">
          <a:blip r:embed="rId8" cstate="email">
            <a:extLst>
              <a:ext uri="{28A0092B-C50C-407E-A947-70E740481C1C}">
                <a14:useLocalDpi xmlns:a14="http://schemas.microsoft.com/office/drawing/2010/main"/>
              </a:ext>
            </a:extLst>
          </a:blip>
          <a:srcRect l="-19976" r="-25326"/>
          <a:stretch/>
        </p:blipFill>
        <p:spPr>
          <a:xfrm>
            <a:off x="5088466" y="2521609"/>
            <a:ext cx="448733" cy="602055"/>
          </a:xfrm>
          <a:prstGeom prst="rect">
            <a:avLst/>
          </a:prstGeom>
        </p:spPr>
      </p:pic>
      <p:sp>
        <p:nvSpPr>
          <p:cNvPr id="26" name="Content Placeholder 2"/>
          <p:cNvSpPr>
            <a:spLocks noGrp="1"/>
          </p:cNvSpPr>
          <p:nvPr>
            <p:ph idx="16"/>
          </p:nvPr>
        </p:nvSpPr>
        <p:spPr>
          <a:xfrm>
            <a:off x="5215467" y="960282"/>
            <a:ext cx="2438402" cy="1105048"/>
          </a:xfrm>
        </p:spPr>
        <p:txBody>
          <a:bodyPr>
            <a:normAutofit/>
          </a:bodyPr>
          <a:lstStyle>
            <a:lvl1pPr marL="171450" indent="-171450">
              <a:lnSpc>
                <a:spcPts val="1200"/>
              </a:lnSpc>
              <a:buClr>
                <a:schemeClr val="bg1"/>
              </a:buClr>
              <a:buFont typeface="Wingdings" charset="2"/>
              <a:buChar char="§"/>
              <a:defRPr sz="1100">
                <a:solidFill>
                  <a:srgbClr val="FFFFFF"/>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27" name="Content Placeholder 2"/>
          <p:cNvSpPr>
            <a:spLocks noGrp="1"/>
          </p:cNvSpPr>
          <p:nvPr>
            <p:ph idx="17"/>
          </p:nvPr>
        </p:nvSpPr>
        <p:spPr>
          <a:xfrm>
            <a:off x="5537199" y="2608905"/>
            <a:ext cx="1532468" cy="574028"/>
          </a:xfrm>
        </p:spPr>
        <p:txBody>
          <a:bodyPr>
            <a:normAutofit/>
          </a:bodyPr>
          <a:lstStyle>
            <a:lvl1pPr marL="0" indent="0">
              <a:lnSpc>
                <a:spcPts val="1800"/>
              </a:lnSpc>
              <a:buFontTx/>
              <a:buNone/>
              <a:defRPr sz="1600">
                <a:solidFill>
                  <a:srgbClr val="FFFFFF"/>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29" name="Content Placeholder 2"/>
          <p:cNvSpPr>
            <a:spLocks noGrp="1"/>
          </p:cNvSpPr>
          <p:nvPr>
            <p:ph idx="18"/>
          </p:nvPr>
        </p:nvSpPr>
        <p:spPr>
          <a:xfrm>
            <a:off x="5215467" y="3202493"/>
            <a:ext cx="2438402" cy="1105048"/>
          </a:xfrm>
        </p:spPr>
        <p:txBody>
          <a:bodyPr>
            <a:normAutofit/>
          </a:bodyPr>
          <a:lstStyle>
            <a:lvl1pPr marL="171450" indent="-171450">
              <a:lnSpc>
                <a:spcPts val="1200"/>
              </a:lnSpc>
              <a:buClr>
                <a:schemeClr val="bg1"/>
              </a:buClr>
              <a:buFont typeface="Wingdings" charset="2"/>
              <a:buChar char="§"/>
              <a:defRPr sz="1100">
                <a:solidFill>
                  <a:srgbClr val="FFFFFF"/>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pic>
        <p:nvPicPr>
          <p:cNvPr id="32" name="Picture 31" descr="123_Numbers.png"/>
          <p:cNvPicPr>
            <a:picLocks noChangeAspect="1"/>
          </p:cNvPicPr>
          <p:nvPr userDrawn="1"/>
        </p:nvPicPr>
        <p:blipFill rotWithShape="1">
          <a:blip r:embed="rId9" cstate="email">
            <a:extLst>
              <a:ext uri="{28A0092B-C50C-407E-A947-70E740481C1C}">
                <a14:useLocalDpi xmlns:a14="http://schemas.microsoft.com/office/drawing/2010/main"/>
              </a:ext>
            </a:extLst>
          </a:blip>
          <a:srcRect l="-19976" r="-25326" b="-15844"/>
          <a:stretch/>
        </p:blipFill>
        <p:spPr>
          <a:xfrm>
            <a:off x="5088466" y="4816076"/>
            <a:ext cx="448733" cy="602055"/>
          </a:xfrm>
          <a:prstGeom prst="rect">
            <a:avLst/>
          </a:prstGeom>
        </p:spPr>
      </p:pic>
      <p:sp>
        <p:nvSpPr>
          <p:cNvPr id="33" name="Content Placeholder 2"/>
          <p:cNvSpPr>
            <a:spLocks noGrp="1"/>
          </p:cNvSpPr>
          <p:nvPr>
            <p:ph idx="19"/>
          </p:nvPr>
        </p:nvSpPr>
        <p:spPr>
          <a:xfrm>
            <a:off x="5537200" y="4894905"/>
            <a:ext cx="1667934" cy="574028"/>
          </a:xfrm>
        </p:spPr>
        <p:txBody>
          <a:bodyPr>
            <a:normAutofit/>
          </a:bodyPr>
          <a:lstStyle>
            <a:lvl1pPr marL="0" indent="0">
              <a:lnSpc>
                <a:spcPts val="1800"/>
              </a:lnSpc>
              <a:buFontTx/>
              <a:buNone/>
              <a:defRPr sz="1600">
                <a:solidFill>
                  <a:srgbClr val="FFFFFF"/>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35" name="Content Placeholder 2"/>
          <p:cNvSpPr>
            <a:spLocks noGrp="1"/>
          </p:cNvSpPr>
          <p:nvPr>
            <p:ph idx="20"/>
          </p:nvPr>
        </p:nvSpPr>
        <p:spPr>
          <a:xfrm>
            <a:off x="5215467" y="5488493"/>
            <a:ext cx="2438402" cy="1105048"/>
          </a:xfrm>
        </p:spPr>
        <p:txBody>
          <a:bodyPr>
            <a:normAutofit/>
          </a:bodyPr>
          <a:lstStyle>
            <a:lvl1pPr marL="171450" indent="-171450">
              <a:lnSpc>
                <a:spcPts val="1200"/>
              </a:lnSpc>
              <a:buClr>
                <a:schemeClr val="bg1"/>
              </a:buClr>
              <a:buFont typeface="Wingdings" charset="2"/>
              <a:buChar char="§"/>
              <a:defRPr sz="1100">
                <a:solidFill>
                  <a:srgbClr val="FFFFFF"/>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Tree>
    <p:extLst>
      <p:ext uri="{BB962C8B-B14F-4D97-AF65-F5344CB8AC3E}">
        <p14:creationId xmlns:p14="http://schemas.microsoft.com/office/powerpoint/2010/main" val="31003316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7" name="Rectangle 36"/>
          <p:cNvSpPr/>
          <p:nvPr userDrawn="1"/>
        </p:nvSpPr>
        <p:spPr>
          <a:xfrm>
            <a:off x="3549650" y="123759"/>
            <a:ext cx="5468939" cy="6614158"/>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6" name="Picture Placeholder 28" descr="Listen&amp;Learn.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7529" y="123758"/>
            <a:ext cx="3422120" cy="6614160"/>
          </a:xfrm>
          <a:prstGeom prst="rect">
            <a:avLst/>
          </a:prstGeom>
          <a:effectLst>
            <a:innerShdw blurRad="63500" dist="50800" dir="18900000">
              <a:prstClr val="black">
                <a:alpha val="50000"/>
              </a:prstClr>
            </a:innerShdw>
          </a:effectLst>
        </p:spPr>
      </p:pic>
      <p:sp>
        <p:nvSpPr>
          <p:cNvPr id="17" name="Rectangle 16"/>
          <p:cNvSpPr/>
          <p:nvPr userDrawn="1"/>
        </p:nvSpPr>
        <p:spPr>
          <a:xfrm>
            <a:off x="127530" y="123758"/>
            <a:ext cx="3422120" cy="1654216"/>
          </a:xfrm>
          <a:prstGeom prst="rect">
            <a:avLst/>
          </a:prstGeom>
          <a:solidFill>
            <a:srgbClr val="C52241">
              <a:alpha val="89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Click to edit </a:t>
            </a:r>
            <a:br>
              <a:rPr lang="en-US" dirty="0"/>
            </a:br>
            <a:r>
              <a:rPr lang="en-US" dirty="0"/>
              <a:t>Master title style</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FFFFF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pic>
        <p:nvPicPr>
          <p:cNvPr id="18" name="Picture 17"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p:blipFill>
        <p:spPr>
          <a:xfrm>
            <a:off x="7788804" y="399516"/>
            <a:ext cx="1047752" cy="596370"/>
          </a:xfrm>
          <a:prstGeom prst="rect">
            <a:avLst/>
          </a:prstGeom>
        </p:spPr>
      </p:pic>
      <p:pic>
        <p:nvPicPr>
          <p:cNvPr id="21" name="Picture 20" descr="123_Numbers.png"/>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274640" y="605049"/>
            <a:ext cx="554567" cy="1081123"/>
          </a:xfrm>
          <a:prstGeom prst="rect">
            <a:avLst/>
          </a:prstGeom>
        </p:spPr>
      </p:pic>
      <p:sp>
        <p:nvSpPr>
          <p:cNvPr id="7" name="Rectangle 6"/>
          <p:cNvSpPr/>
          <p:nvPr userDrawn="1"/>
        </p:nvSpPr>
        <p:spPr>
          <a:xfrm>
            <a:off x="3549648" y="4927601"/>
            <a:ext cx="4239156" cy="1815042"/>
          </a:xfrm>
          <a:prstGeom prst="rect">
            <a:avLst/>
          </a:prstGeom>
          <a:solidFill>
            <a:srgbClr val="FFFFFF"/>
          </a:solidFill>
          <a:ln>
            <a:noFill/>
          </a:ln>
          <a:effectLst>
            <a:innerShdw blurRad="133350" dist="1016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7C9CA"/>
              </a:solidFill>
            </a:endParaRPr>
          </a:p>
        </p:txBody>
      </p:sp>
      <p:sp>
        <p:nvSpPr>
          <p:cNvPr id="28" name="Content Placeholder 2"/>
          <p:cNvSpPr>
            <a:spLocks noGrp="1"/>
          </p:cNvSpPr>
          <p:nvPr>
            <p:ph idx="14"/>
          </p:nvPr>
        </p:nvSpPr>
        <p:spPr>
          <a:xfrm>
            <a:off x="4037013" y="5257800"/>
            <a:ext cx="3463396" cy="1312345"/>
          </a:xfrm>
        </p:spPr>
        <p:txBody>
          <a:bodyPr/>
          <a:lstStyle>
            <a:lvl1pPr marL="57150" indent="-57150">
              <a:spcAft>
                <a:spcPts val="600"/>
              </a:spcAft>
              <a:buFontTx/>
              <a:buNone/>
              <a:defRPr>
                <a:solidFill>
                  <a:schemeClr val="tx1">
                    <a:lumMod val="50000"/>
                    <a:lumOff val="50000"/>
                  </a:schemeClr>
                </a:solidFill>
              </a:defRPr>
            </a:lvl1pPr>
            <a:lvl2pPr marL="57150" indent="-57150">
              <a:lnSpc>
                <a:spcPts val="1000"/>
              </a:lnSpc>
              <a:spcBef>
                <a:spcPts val="600"/>
              </a:spcBef>
              <a:buClr>
                <a:srgbClr val="C52241"/>
              </a:buClr>
              <a:buNone/>
              <a:defRPr sz="8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a:p>
            <a:pPr lvl="1"/>
            <a:r>
              <a:rPr lang="en-US" dirty="0"/>
              <a:t>Second level</a:t>
            </a:r>
          </a:p>
        </p:txBody>
      </p:sp>
      <p:sp>
        <p:nvSpPr>
          <p:cNvPr id="5" name="Text Placeholder 4"/>
          <p:cNvSpPr>
            <a:spLocks noGrp="1"/>
          </p:cNvSpPr>
          <p:nvPr>
            <p:ph type="body" sz="quarter" idx="15"/>
          </p:nvPr>
        </p:nvSpPr>
        <p:spPr>
          <a:xfrm>
            <a:off x="4037012" y="1616599"/>
            <a:ext cx="3965575" cy="3167067"/>
          </a:xfrm>
        </p:spPr>
        <p:txBody>
          <a:bodyPr/>
          <a:lstStyle>
            <a:lvl1pPr>
              <a:spcAft>
                <a:spcPts val="600"/>
              </a:spcAft>
              <a:defRPr>
                <a:solidFill>
                  <a:srgbClr val="FFFFFF"/>
                </a:solidFill>
              </a:defRPr>
            </a:lvl1pPr>
            <a:lvl2pPr>
              <a:spcBef>
                <a:spcPts val="300"/>
              </a:spcBef>
              <a:buClr>
                <a:srgbClr val="D97279"/>
              </a:buClr>
              <a:defRPr>
                <a:solidFill>
                  <a:srgbClr val="FFFFFF"/>
                </a:solidFill>
              </a:defRPr>
            </a:lvl2pPr>
            <a:lvl3pPr>
              <a:defRPr>
                <a:solidFill>
                  <a:srgbClr val="FFFFFF"/>
                </a:solidFill>
              </a:defRPr>
            </a:lvl3pPr>
            <a:lvl4pPr>
              <a:defRPr>
                <a:solidFill>
                  <a:srgbClr val="FFFFFF"/>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070070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4" name="Picture 3" descr="GettyImages-143072127.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44463" y="123759"/>
            <a:ext cx="3402541" cy="6614158"/>
          </a:xfrm>
          <a:prstGeom prst="rect">
            <a:avLst/>
          </a:prstGeom>
          <a:effectLst>
            <a:innerShdw blurRad="63500" dist="50800" dir="18900000">
              <a:prstClr val="black">
                <a:alpha val="50000"/>
              </a:prstClr>
            </a:innerShdw>
          </a:effectLst>
        </p:spPr>
      </p:pic>
      <p:sp>
        <p:nvSpPr>
          <p:cNvPr id="30" name="Rectangle 29"/>
          <p:cNvSpPr/>
          <p:nvPr userDrawn="1"/>
        </p:nvSpPr>
        <p:spPr>
          <a:xfrm>
            <a:off x="127530" y="123758"/>
            <a:ext cx="3422120" cy="1654216"/>
          </a:xfrm>
          <a:prstGeom prst="rect">
            <a:avLst/>
          </a:prstGeom>
          <a:solidFill>
            <a:srgbClr val="C52241">
              <a:alpha val="89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Click to edit </a:t>
            </a:r>
            <a:br>
              <a:rPr lang="en-US" dirty="0"/>
            </a:br>
            <a:r>
              <a:rPr lang="en-US" dirty="0"/>
              <a:t>Master title style</a:t>
            </a:r>
          </a:p>
        </p:txBody>
      </p:sp>
      <p:pic>
        <p:nvPicPr>
          <p:cNvPr id="21" name="Picture 20" descr="123_Numbers.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74640" y="605049"/>
            <a:ext cx="554567" cy="1081123"/>
          </a:xfrm>
          <a:prstGeom prst="rect">
            <a:avLst/>
          </a:prstGeom>
        </p:spPr>
      </p:pic>
      <p:sp>
        <p:nvSpPr>
          <p:cNvPr id="31" name="Rectangle 30"/>
          <p:cNvSpPr/>
          <p:nvPr userDrawn="1"/>
        </p:nvSpPr>
        <p:spPr>
          <a:xfrm>
            <a:off x="3549650" y="123759"/>
            <a:ext cx="5468939" cy="6614158"/>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chemeClr val="bg1"/>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4" cstate="email">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pic>
        <p:nvPicPr>
          <p:cNvPr id="18" name="Picture 17" descr="EngagementIcons.png"/>
          <p:cNvPicPr>
            <a:picLocks noChangeAspect="1"/>
          </p:cNvPicPr>
          <p:nvPr userDrawn="1"/>
        </p:nvPicPr>
        <p:blipFill rotWithShape="1">
          <a:blip r:embed="rId6" cstate="email">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a:stretch/>
        </p:blipFill>
        <p:spPr>
          <a:xfrm>
            <a:off x="7788804" y="399516"/>
            <a:ext cx="1047752" cy="596370"/>
          </a:xfrm>
          <a:prstGeom prst="rect">
            <a:avLst/>
          </a:prstGeom>
        </p:spPr>
      </p:pic>
      <p:sp>
        <p:nvSpPr>
          <p:cNvPr id="19" name="Content Placeholder 2"/>
          <p:cNvSpPr>
            <a:spLocks noGrp="1"/>
          </p:cNvSpPr>
          <p:nvPr>
            <p:ph idx="15"/>
          </p:nvPr>
        </p:nvSpPr>
        <p:spPr>
          <a:xfrm>
            <a:off x="4037012" y="842163"/>
            <a:ext cx="3952876" cy="931076"/>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sp>
        <p:nvSpPr>
          <p:cNvPr id="12" name="Text Placeholder 4"/>
          <p:cNvSpPr>
            <a:spLocks noGrp="1"/>
          </p:cNvSpPr>
          <p:nvPr>
            <p:ph type="body" sz="quarter" idx="16"/>
          </p:nvPr>
        </p:nvSpPr>
        <p:spPr>
          <a:xfrm>
            <a:off x="4037012" y="2014548"/>
            <a:ext cx="3965575" cy="3167067"/>
          </a:xfrm>
        </p:spPr>
        <p:txBody>
          <a:bodyPr/>
          <a:lstStyle>
            <a:lvl1pPr>
              <a:spcAft>
                <a:spcPts val="300"/>
              </a:spcAft>
              <a:defRPr>
                <a:solidFill>
                  <a:srgbClr val="FFFFFF"/>
                </a:solidFill>
              </a:defRPr>
            </a:lvl1pPr>
            <a:lvl2pPr>
              <a:spcBef>
                <a:spcPts val="300"/>
              </a:spcBef>
              <a:buClr>
                <a:srgbClr val="D97279"/>
              </a:buClr>
              <a:defRPr>
                <a:solidFill>
                  <a:srgbClr val="FFFFFF"/>
                </a:solidFill>
              </a:defRPr>
            </a:lvl2pPr>
            <a:lvl3pPr>
              <a:defRPr>
                <a:solidFill>
                  <a:srgbClr val="FFFFFF"/>
                </a:solidFill>
              </a:defRPr>
            </a:lvl3pPr>
            <a:lvl4pPr>
              <a:defRPr>
                <a:solidFill>
                  <a:srgbClr val="FFFFFF"/>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162327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9_Title and Content">
    <p:spTree>
      <p:nvGrpSpPr>
        <p:cNvPr id="1" name=""/>
        <p:cNvGrpSpPr/>
        <p:nvPr/>
      </p:nvGrpSpPr>
      <p:grpSpPr>
        <a:xfrm>
          <a:off x="0" y="0"/>
          <a:ext cx="0" cy="0"/>
          <a:chOff x="0" y="0"/>
          <a:chExt cx="0" cy="0"/>
        </a:xfrm>
      </p:grpSpPr>
      <p:pic>
        <p:nvPicPr>
          <p:cNvPr id="5" name="Picture 4" descr="GettyImages-460766883.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7530" y="123758"/>
            <a:ext cx="3427941" cy="6612534"/>
          </a:xfrm>
          <a:prstGeom prst="rect">
            <a:avLst/>
          </a:prstGeom>
          <a:effectLst>
            <a:innerShdw blurRad="63500" dist="50800" dir="18900000">
              <a:prstClr val="black">
                <a:alpha val="50000"/>
              </a:prstClr>
            </a:innerShdw>
          </a:effectLst>
        </p:spPr>
      </p:pic>
      <p:sp>
        <p:nvSpPr>
          <p:cNvPr id="30" name="Rectangle 29"/>
          <p:cNvSpPr/>
          <p:nvPr userDrawn="1"/>
        </p:nvSpPr>
        <p:spPr>
          <a:xfrm>
            <a:off x="127530" y="123758"/>
            <a:ext cx="3422120" cy="1654216"/>
          </a:xfrm>
          <a:prstGeom prst="rect">
            <a:avLst/>
          </a:prstGeom>
          <a:solidFill>
            <a:srgbClr val="C52241">
              <a:alpha val="89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Click to edit </a:t>
            </a:r>
            <a:br>
              <a:rPr lang="en-US" dirty="0"/>
            </a:br>
            <a:r>
              <a:rPr lang="en-US" dirty="0"/>
              <a:t>Master title style</a:t>
            </a:r>
          </a:p>
        </p:txBody>
      </p:sp>
      <p:pic>
        <p:nvPicPr>
          <p:cNvPr id="21" name="Picture 20" descr="123_Numbers.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74640" y="605049"/>
            <a:ext cx="554567" cy="1081123"/>
          </a:xfrm>
          <a:prstGeom prst="rect">
            <a:avLst/>
          </a:prstGeom>
        </p:spPr>
      </p:pic>
      <p:sp>
        <p:nvSpPr>
          <p:cNvPr id="31" name="Rectangle 30"/>
          <p:cNvSpPr/>
          <p:nvPr userDrawn="1"/>
        </p:nvSpPr>
        <p:spPr>
          <a:xfrm>
            <a:off x="3549650" y="123759"/>
            <a:ext cx="5468939" cy="6614158"/>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chemeClr val="bg1"/>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4" cstate="email">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pic>
        <p:nvPicPr>
          <p:cNvPr id="18" name="Picture 17" descr="EngagementIcons.png"/>
          <p:cNvPicPr>
            <a:picLocks noChangeAspect="1"/>
          </p:cNvPicPr>
          <p:nvPr userDrawn="1"/>
        </p:nvPicPr>
        <p:blipFill rotWithShape="1">
          <a:blip r:embed="rId6" cstate="email">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a:stretch/>
        </p:blipFill>
        <p:spPr>
          <a:xfrm>
            <a:off x="7788804" y="399516"/>
            <a:ext cx="1047752" cy="596370"/>
          </a:xfrm>
          <a:prstGeom prst="rect">
            <a:avLst/>
          </a:prstGeom>
        </p:spPr>
      </p:pic>
      <p:sp>
        <p:nvSpPr>
          <p:cNvPr id="19" name="Content Placeholder 2"/>
          <p:cNvSpPr>
            <a:spLocks noGrp="1"/>
          </p:cNvSpPr>
          <p:nvPr>
            <p:ph idx="15"/>
          </p:nvPr>
        </p:nvSpPr>
        <p:spPr>
          <a:xfrm>
            <a:off x="4037012" y="842163"/>
            <a:ext cx="3952876" cy="931076"/>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sp>
        <p:nvSpPr>
          <p:cNvPr id="12" name="Text Placeholder 4"/>
          <p:cNvSpPr>
            <a:spLocks noGrp="1"/>
          </p:cNvSpPr>
          <p:nvPr>
            <p:ph type="body" sz="quarter" idx="16"/>
          </p:nvPr>
        </p:nvSpPr>
        <p:spPr>
          <a:xfrm>
            <a:off x="4037012" y="2014548"/>
            <a:ext cx="3965575" cy="3167067"/>
          </a:xfrm>
        </p:spPr>
        <p:txBody>
          <a:bodyPr/>
          <a:lstStyle>
            <a:lvl1pPr>
              <a:spcAft>
                <a:spcPts val="300"/>
              </a:spcAft>
              <a:defRPr>
                <a:solidFill>
                  <a:srgbClr val="FFFFFF"/>
                </a:solidFill>
              </a:defRPr>
            </a:lvl1pPr>
            <a:lvl2pPr>
              <a:spcBef>
                <a:spcPts val="300"/>
              </a:spcBef>
              <a:buClr>
                <a:srgbClr val="D97279"/>
              </a:buClr>
              <a:defRPr>
                <a:solidFill>
                  <a:srgbClr val="FFFFFF"/>
                </a:solidFill>
              </a:defRPr>
            </a:lvl2pPr>
            <a:lvl3pPr>
              <a:defRPr>
                <a:solidFill>
                  <a:srgbClr val="FFFFFF"/>
                </a:solidFill>
              </a:defRPr>
            </a:lvl3pPr>
            <a:lvl4pPr>
              <a:defRPr>
                <a:solidFill>
                  <a:srgbClr val="FFFFFF"/>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45838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slid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0203B-2813-43B6-B051-5100FAF446DE}"/>
              </a:ext>
            </a:extLst>
          </p:cNvPr>
          <p:cNvSpPr>
            <a:spLocks noGrp="1"/>
          </p:cNvSpPr>
          <p:nvPr>
            <p:ph type="title" hasCustomPrompt="1"/>
          </p:nvPr>
        </p:nvSpPr>
        <p:spPr/>
        <p:txBody>
          <a:bodyPr/>
          <a:lstStyle>
            <a:lvl1pPr>
              <a:defRPr/>
            </a:lvl1pPr>
          </a:lstStyle>
          <a:p>
            <a:r>
              <a:rPr lang="en-US" dirty="0"/>
              <a:t>Click to edit Master title style – 28pt Calibri Bold</a:t>
            </a:r>
          </a:p>
        </p:txBody>
      </p:sp>
      <p:sp>
        <p:nvSpPr>
          <p:cNvPr id="3" name="Text Placeholder 2">
            <a:extLst>
              <a:ext uri="{FF2B5EF4-FFF2-40B4-BE49-F238E27FC236}">
                <a16:creationId xmlns:a16="http://schemas.microsoft.com/office/drawing/2014/main" id="{A5B396C9-4835-41C4-9FD6-263ABDF41B86}"/>
              </a:ext>
            </a:extLst>
          </p:cNvPr>
          <p:cNvSpPr>
            <a:spLocks noGrp="1"/>
          </p:cNvSpPr>
          <p:nvPr>
            <p:ph idx="1"/>
          </p:nvPr>
        </p:nvSpPr>
        <p:spPr>
          <a:xfrm>
            <a:off x="546097" y="1934164"/>
            <a:ext cx="4432303" cy="339258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12AE778E-EA01-EB46-984D-936B369E4172}"/>
              </a:ext>
            </a:extLst>
          </p:cNvPr>
          <p:cNvSpPr>
            <a:spLocks noGrp="1"/>
          </p:cNvSpPr>
          <p:nvPr>
            <p:ph type="pic" sz="quarter" idx="10"/>
          </p:nvPr>
        </p:nvSpPr>
        <p:spPr>
          <a:xfrm>
            <a:off x="5109029" y="1934165"/>
            <a:ext cx="3294971" cy="3392580"/>
          </a:xfrm>
        </p:spPr>
        <p:txBody>
          <a:bodyPr/>
          <a:lstStyle/>
          <a:p>
            <a:r>
              <a:rPr lang="en-US"/>
              <a:t>Click icon to add picture</a:t>
            </a:r>
            <a:endParaRPr lang="en-US" dirty="0"/>
          </a:p>
        </p:txBody>
      </p:sp>
    </p:spTree>
    <p:extLst>
      <p:ext uri="{BB962C8B-B14F-4D97-AF65-F5344CB8AC3E}">
        <p14:creationId xmlns:p14="http://schemas.microsoft.com/office/powerpoint/2010/main" val="20873031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0_Title and Content">
    <p:spTree>
      <p:nvGrpSpPr>
        <p:cNvPr id="1" name=""/>
        <p:cNvGrpSpPr/>
        <p:nvPr/>
      </p:nvGrpSpPr>
      <p:grpSpPr>
        <a:xfrm>
          <a:off x="0" y="0"/>
          <a:ext cx="0" cy="0"/>
          <a:chOff x="0" y="0"/>
          <a:chExt cx="0" cy="0"/>
        </a:xfrm>
      </p:grpSpPr>
      <p:pic>
        <p:nvPicPr>
          <p:cNvPr id="7" name="Picture 6" descr="GettyImages-529057740.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44464" y="123759"/>
            <a:ext cx="3411008" cy="6614158"/>
          </a:xfrm>
          <a:prstGeom prst="rect">
            <a:avLst/>
          </a:prstGeom>
          <a:effectLst>
            <a:innerShdw blurRad="63500" dist="50800" dir="18900000">
              <a:prstClr val="black">
                <a:alpha val="50000"/>
              </a:prstClr>
            </a:innerShdw>
          </a:effectLst>
        </p:spPr>
      </p:pic>
      <p:sp>
        <p:nvSpPr>
          <p:cNvPr id="30" name="Rectangle 29"/>
          <p:cNvSpPr/>
          <p:nvPr userDrawn="1"/>
        </p:nvSpPr>
        <p:spPr>
          <a:xfrm>
            <a:off x="127530" y="123758"/>
            <a:ext cx="3422120" cy="1654216"/>
          </a:xfrm>
          <a:prstGeom prst="rect">
            <a:avLst/>
          </a:prstGeom>
          <a:solidFill>
            <a:srgbClr val="C52241">
              <a:alpha val="89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Click to edit </a:t>
            </a:r>
            <a:br>
              <a:rPr lang="en-US" dirty="0"/>
            </a:br>
            <a:r>
              <a:rPr lang="en-US" dirty="0"/>
              <a:t>Master title style</a:t>
            </a:r>
          </a:p>
        </p:txBody>
      </p:sp>
      <p:pic>
        <p:nvPicPr>
          <p:cNvPr id="21" name="Picture 20" descr="123_Numbers.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74640" y="605049"/>
            <a:ext cx="554567" cy="1081123"/>
          </a:xfrm>
          <a:prstGeom prst="rect">
            <a:avLst/>
          </a:prstGeom>
        </p:spPr>
      </p:pic>
      <p:sp>
        <p:nvSpPr>
          <p:cNvPr id="31" name="Rectangle 30"/>
          <p:cNvSpPr/>
          <p:nvPr userDrawn="1"/>
        </p:nvSpPr>
        <p:spPr>
          <a:xfrm>
            <a:off x="3549650" y="123759"/>
            <a:ext cx="5468939" cy="6614158"/>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chemeClr val="bg1"/>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4" cstate="email">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pic>
        <p:nvPicPr>
          <p:cNvPr id="18" name="Picture 17" descr="EngagementIcons.png"/>
          <p:cNvPicPr>
            <a:picLocks noChangeAspect="1"/>
          </p:cNvPicPr>
          <p:nvPr userDrawn="1"/>
        </p:nvPicPr>
        <p:blipFill rotWithShape="1">
          <a:blip r:embed="rId6" cstate="email">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a:stretch/>
        </p:blipFill>
        <p:spPr>
          <a:xfrm>
            <a:off x="7788804" y="399516"/>
            <a:ext cx="1047752" cy="596370"/>
          </a:xfrm>
          <a:prstGeom prst="rect">
            <a:avLst/>
          </a:prstGeom>
        </p:spPr>
      </p:pic>
      <p:sp>
        <p:nvSpPr>
          <p:cNvPr id="19" name="Content Placeholder 2"/>
          <p:cNvSpPr>
            <a:spLocks noGrp="1"/>
          </p:cNvSpPr>
          <p:nvPr>
            <p:ph idx="15"/>
          </p:nvPr>
        </p:nvSpPr>
        <p:spPr>
          <a:xfrm>
            <a:off x="4037012" y="842163"/>
            <a:ext cx="3952876" cy="931076"/>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sp>
        <p:nvSpPr>
          <p:cNvPr id="12" name="Text Placeholder 4"/>
          <p:cNvSpPr>
            <a:spLocks noGrp="1"/>
          </p:cNvSpPr>
          <p:nvPr>
            <p:ph type="body" sz="quarter" idx="16"/>
          </p:nvPr>
        </p:nvSpPr>
        <p:spPr>
          <a:xfrm>
            <a:off x="4037012" y="2014548"/>
            <a:ext cx="3965575" cy="3167067"/>
          </a:xfrm>
        </p:spPr>
        <p:txBody>
          <a:bodyPr/>
          <a:lstStyle>
            <a:lvl1pPr>
              <a:spcAft>
                <a:spcPts val="300"/>
              </a:spcAft>
              <a:defRPr>
                <a:solidFill>
                  <a:srgbClr val="FFFFFF"/>
                </a:solidFill>
              </a:defRPr>
            </a:lvl1pPr>
            <a:lvl2pPr>
              <a:spcBef>
                <a:spcPts val="300"/>
              </a:spcBef>
              <a:buClr>
                <a:srgbClr val="D97279"/>
              </a:buClr>
              <a:defRPr>
                <a:solidFill>
                  <a:srgbClr val="FFFFFF"/>
                </a:solidFill>
              </a:defRPr>
            </a:lvl2pPr>
            <a:lvl3pPr>
              <a:defRPr>
                <a:solidFill>
                  <a:srgbClr val="FFFFFF"/>
                </a:solidFill>
              </a:defRPr>
            </a:lvl3pPr>
            <a:lvl4pPr>
              <a:defRPr>
                <a:solidFill>
                  <a:srgbClr val="FFFFFF"/>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105237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1_Title and Content">
    <p:spTree>
      <p:nvGrpSpPr>
        <p:cNvPr id="1" name=""/>
        <p:cNvGrpSpPr/>
        <p:nvPr/>
      </p:nvGrpSpPr>
      <p:grpSpPr>
        <a:xfrm>
          <a:off x="0" y="0"/>
          <a:ext cx="0" cy="0"/>
          <a:chOff x="0" y="0"/>
          <a:chExt cx="0" cy="0"/>
        </a:xfrm>
      </p:grpSpPr>
      <p:pic>
        <p:nvPicPr>
          <p:cNvPr id="4" name="Picture 3" descr="decision.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7530" y="123759"/>
            <a:ext cx="3422120" cy="6614158"/>
          </a:xfrm>
          <a:prstGeom prst="rect">
            <a:avLst/>
          </a:prstGeom>
          <a:effectLst>
            <a:innerShdw blurRad="63500" dist="50800" dir="18900000">
              <a:prstClr val="black">
                <a:alpha val="50000"/>
              </a:prstClr>
            </a:innerShdw>
          </a:effectLst>
        </p:spPr>
      </p:pic>
      <p:sp>
        <p:nvSpPr>
          <p:cNvPr id="30" name="Rectangle 29"/>
          <p:cNvSpPr/>
          <p:nvPr userDrawn="1"/>
        </p:nvSpPr>
        <p:spPr>
          <a:xfrm>
            <a:off x="127530" y="123758"/>
            <a:ext cx="3422120" cy="1654216"/>
          </a:xfrm>
          <a:prstGeom prst="rect">
            <a:avLst/>
          </a:prstGeom>
          <a:solidFill>
            <a:srgbClr val="C52241">
              <a:alpha val="89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Click to edit </a:t>
            </a:r>
            <a:br>
              <a:rPr lang="en-US" dirty="0"/>
            </a:br>
            <a:r>
              <a:rPr lang="en-US" dirty="0"/>
              <a:t>Master title style</a:t>
            </a:r>
          </a:p>
        </p:txBody>
      </p:sp>
      <p:pic>
        <p:nvPicPr>
          <p:cNvPr id="21" name="Picture 20" descr="123_Numbers.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74640" y="605049"/>
            <a:ext cx="554567" cy="1081123"/>
          </a:xfrm>
          <a:prstGeom prst="rect">
            <a:avLst/>
          </a:prstGeom>
        </p:spPr>
      </p:pic>
      <p:sp>
        <p:nvSpPr>
          <p:cNvPr id="31" name="Rectangle 30"/>
          <p:cNvSpPr/>
          <p:nvPr userDrawn="1"/>
        </p:nvSpPr>
        <p:spPr>
          <a:xfrm>
            <a:off x="3549650" y="123759"/>
            <a:ext cx="5468939" cy="6614158"/>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chemeClr val="bg1"/>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4" cstate="email">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pic>
        <p:nvPicPr>
          <p:cNvPr id="18" name="Picture 17" descr="EngagementIcons.png"/>
          <p:cNvPicPr>
            <a:picLocks noChangeAspect="1"/>
          </p:cNvPicPr>
          <p:nvPr userDrawn="1"/>
        </p:nvPicPr>
        <p:blipFill rotWithShape="1">
          <a:blip r:embed="rId6" cstate="email">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a:stretch/>
        </p:blipFill>
        <p:spPr>
          <a:xfrm>
            <a:off x="7788804" y="399516"/>
            <a:ext cx="1047752" cy="596370"/>
          </a:xfrm>
          <a:prstGeom prst="rect">
            <a:avLst/>
          </a:prstGeom>
        </p:spPr>
      </p:pic>
      <p:sp>
        <p:nvSpPr>
          <p:cNvPr id="19" name="Content Placeholder 2"/>
          <p:cNvSpPr>
            <a:spLocks noGrp="1"/>
          </p:cNvSpPr>
          <p:nvPr>
            <p:ph idx="15"/>
          </p:nvPr>
        </p:nvSpPr>
        <p:spPr>
          <a:xfrm>
            <a:off x="4037012" y="842163"/>
            <a:ext cx="3952876" cy="931076"/>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sp>
        <p:nvSpPr>
          <p:cNvPr id="12" name="Text Placeholder 4"/>
          <p:cNvSpPr>
            <a:spLocks noGrp="1"/>
          </p:cNvSpPr>
          <p:nvPr>
            <p:ph type="body" sz="quarter" idx="16"/>
          </p:nvPr>
        </p:nvSpPr>
        <p:spPr>
          <a:xfrm>
            <a:off x="4037012" y="2014548"/>
            <a:ext cx="3965575" cy="3167067"/>
          </a:xfrm>
        </p:spPr>
        <p:txBody>
          <a:bodyPr/>
          <a:lstStyle>
            <a:lvl1pPr>
              <a:spcAft>
                <a:spcPts val="300"/>
              </a:spcAft>
              <a:defRPr>
                <a:solidFill>
                  <a:srgbClr val="FFFFFF"/>
                </a:solidFill>
              </a:defRPr>
            </a:lvl1pPr>
            <a:lvl2pPr>
              <a:spcBef>
                <a:spcPts val="300"/>
              </a:spcBef>
              <a:buClr>
                <a:srgbClr val="D97279"/>
              </a:buClr>
              <a:defRPr>
                <a:solidFill>
                  <a:srgbClr val="FFFFFF"/>
                </a:solidFill>
              </a:defRPr>
            </a:lvl2pPr>
            <a:lvl3pPr>
              <a:defRPr>
                <a:solidFill>
                  <a:srgbClr val="FFFFFF"/>
                </a:solidFill>
              </a:defRPr>
            </a:lvl3pPr>
            <a:lvl4pPr>
              <a:defRPr>
                <a:solidFill>
                  <a:srgbClr val="FFFFFF"/>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192844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8_Title and Content">
    <p:spTree>
      <p:nvGrpSpPr>
        <p:cNvPr id="1" name=""/>
        <p:cNvGrpSpPr/>
        <p:nvPr/>
      </p:nvGrpSpPr>
      <p:grpSpPr>
        <a:xfrm>
          <a:off x="0" y="0"/>
          <a:ext cx="0" cy="0"/>
          <a:chOff x="0" y="0"/>
          <a:chExt cx="0" cy="0"/>
        </a:xfrm>
      </p:grpSpPr>
      <p:pic>
        <p:nvPicPr>
          <p:cNvPr id="5" name="Picture 4" descr="GettyImages-143070812.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127529" y="123759"/>
            <a:ext cx="3422120" cy="6614158"/>
          </a:xfrm>
          <a:prstGeom prst="rect">
            <a:avLst/>
          </a:prstGeom>
          <a:effectLst>
            <a:innerShdw blurRad="63500" dist="50800" dir="13500000">
              <a:prstClr val="black">
                <a:alpha val="50000"/>
              </a:prstClr>
            </a:innerShdw>
          </a:effectLst>
        </p:spPr>
      </p:pic>
      <p:sp>
        <p:nvSpPr>
          <p:cNvPr id="30" name="Rectangle 29"/>
          <p:cNvSpPr/>
          <p:nvPr userDrawn="1"/>
        </p:nvSpPr>
        <p:spPr>
          <a:xfrm>
            <a:off x="127530" y="123758"/>
            <a:ext cx="3422120" cy="1654216"/>
          </a:xfrm>
          <a:prstGeom prst="rect">
            <a:avLst/>
          </a:prstGeom>
          <a:solidFill>
            <a:srgbClr val="C52241">
              <a:alpha val="89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Click to edit </a:t>
            </a:r>
            <a:br>
              <a:rPr lang="en-US" dirty="0"/>
            </a:br>
            <a:r>
              <a:rPr lang="en-US" dirty="0"/>
              <a:t>Master title style</a:t>
            </a:r>
          </a:p>
        </p:txBody>
      </p:sp>
      <p:pic>
        <p:nvPicPr>
          <p:cNvPr id="21" name="Picture 20" descr="123_Numbers.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74640" y="605049"/>
            <a:ext cx="554567" cy="1081123"/>
          </a:xfrm>
          <a:prstGeom prst="rect">
            <a:avLst/>
          </a:prstGeom>
        </p:spPr>
      </p:pic>
      <p:sp>
        <p:nvSpPr>
          <p:cNvPr id="31" name="Rectangle 30"/>
          <p:cNvSpPr/>
          <p:nvPr userDrawn="1"/>
        </p:nvSpPr>
        <p:spPr>
          <a:xfrm>
            <a:off x="3549650" y="123759"/>
            <a:ext cx="5468939" cy="6614158"/>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chemeClr val="bg1"/>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4" cstate="email">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pic>
        <p:nvPicPr>
          <p:cNvPr id="18" name="Picture 17" descr="EngagementIcons.png"/>
          <p:cNvPicPr>
            <a:picLocks noChangeAspect="1"/>
          </p:cNvPicPr>
          <p:nvPr userDrawn="1"/>
        </p:nvPicPr>
        <p:blipFill rotWithShape="1">
          <a:blip r:embed="rId6" cstate="email">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a:stretch/>
        </p:blipFill>
        <p:spPr>
          <a:xfrm>
            <a:off x="7788804" y="399516"/>
            <a:ext cx="1047752" cy="596370"/>
          </a:xfrm>
          <a:prstGeom prst="rect">
            <a:avLst/>
          </a:prstGeom>
        </p:spPr>
      </p:pic>
      <p:sp>
        <p:nvSpPr>
          <p:cNvPr id="19" name="Content Placeholder 2"/>
          <p:cNvSpPr>
            <a:spLocks noGrp="1"/>
          </p:cNvSpPr>
          <p:nvPr>
            <p:ph idx="15"/>
          </p:nvPr>
        </p:nvSpPr>
        <p:spPr>
          <a:xfrm>
            <a:off x="4037012" y="842163"/>
            <a:ext cx="3952876" cy="931076"/>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sp>
        <p:nvSpPr>
          <p:cNvPr id="12" name="Text Placeholder 4"/>
          <p:cNvSpPr>
            <a:spLocks noGrp="1"/>
          </p:cNvSpPr>
          <p:nvPr>
            <p:ph type="body" sz="quarter" idx="16"/>
          </p:nvPr>
        </p:nvSpPr>
        <p:spPr>
          <a:xfrm>
            <a:off x="4037012" y="2014548"/>
            <a:ext cx="3965575" cy="3167067"/>
          </a:xfrm>
        </p:spPr>
        <p:txBody>
          <a:bodyPr/>
          <a:lstStyle>
            <a:lvl1pPr>
              <a:spcAft>
                <a:spcPts val="300"/>
              </a:spcAft>
              <a:defRPr>
                <a:solidFill>
                  <a:srgbClr val="FFFFFF"/>
                </a:solidFill>
              </a:defRPr>
            </a:lvl1pPr>
            <a:lvl2pPr>
              <a:spcBef>
                <a:spcPts val="300"/>
              </a:spcBef>
              <a:buClr>
                <a:srgbClr val="D97279"/>
              </a:buClr>
              <a:defRPr>
                <a:solidFill>
                  <a:srgbClr val="FFFFFF"/>
                </a:solidFill>
              </a:defRPr>
            </a:lvl2pPr>
            <a:lvl3pPr>
              <a:defRPr>
                <a:solidFill>
                  <a:srgbClr val="FFFFFF"/>
                </a:solidFill>
              </a:defRPr>
            </a:lvl3pPr>
            <a:lvl4pPr>
              <a:defRPr>
                <a:solidFill>
                  <a:srgbClr val="FFFFFF"/>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276302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2_Title and Content">
    <p:spTree>
      <p:nvGrpSpPr>
        <p:cNvPr id="1" name=""/>
        <p:cNvGrpSpPr/>
        <p:nvPr/>
      </p:nvGrpSpPr>
      <p:grpSpPr>
        <a:xfrm>
          <a:off x="0" y="0"/>
          <a:ext cx="0" cy="0"/>
          <a:chOff x="0" y="0"/>
          <a:chExt cx="0" cy="0"/>
        </a:xfrm>
      </p:grpSpPr>
      <p:pic>
        <p:nvPicPr>
          <p:cNvPr id="4" name="Picture 3" descr="technical reasons2.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7531" y="123760"/>
            <a:ext cx="3422120" cy="6614157"/>
          </a:xfrm>
          <a:prstGeom prst="rect">
            <a:avLst/>
          </a:prstGeom>
          <a:effectLst>
            <a:innerShdw blurRad="63500" dist="50800" dir="18900000">
              <a:prstClr val="black">
                <a:alpha val="50000"/>
              </a:prstClr>
            </a:innerShdw>
          </a:effectLst>
        </p:spPr>
      </p:pic>
      <p:sp>
        <p:nvSpPr>
          <p:cNvPr id="30" name="Rectangle 29"/>
          <p:cNvSpPr/>
          <p:nvPr userDrawn="1"/>
        </p:nvSpPr>
        <p:spPr>
          <a:xfrm>
            <a:off x="127530" y="123758"/>
            <a:ext cx="3422120" cy="1654216"/>
          </a:xfrm>
          <a:prstGeom prst="rect">
            <a:avLst/>
          </a:prstGeom>
          <a:solidFill>
            <a:srgbClr val="C52241">
              <a:alpha val="89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Click to edit </a:t>
            </a:r>
            <a:br>
              <a:rPr lang="en-US" dirty="0"/>
            </a:br>
            <a:r>
              <a:rPr lang="en-US" dirty="0"/>
              <a:t>Master title style</a:t>
            </a:r>
          </a:p>
        </p:txBody>
      </p:sp>
      <p:pic>
        <p:nvPicPr>
          <p:cNvPr id="21" name="Picture 20" descr="123_Numbers.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74640" y="605049"/>
            <a:ext cx="554567" cy="1081123"/>
          </a:xfrm>
          <a:prstGeom prst="rect">
            <a:avLst/>
          </a:prstGeom>
        </p:spPr>
      </p:pic>
      <p:sp>
        <p:nvSpPr>
          <p:cNvPr id="31" name="Rectangle 30"/>
          <p:cNvSpPr/>
          <p:nvPr userDrawn="1"/>
        </p:nvSpPr>
        <p:spPr>
          <a:xfrm>
            <a:off x="3549650" y="123759"/>
            <a:ext cx="5468939" cy="6614158"/>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chemeClr val="bg1"/>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4" cstate="email">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pic>
        <p:nvPicPr>
          <p:cNvPr id="18" name="Picture 17" descr="EngagementIcons.png"/>
          <p:cNvPicPr>
            <a:picLocks noChangeAspect="1"/>
          </p:cNvPicPr>
          <p:nvPr userDrawn="1"/>
        </p:nvPicPr>
        <p:blipFill rotWithShape="1">
          <a:blip r:embed="rId6" cstate="email">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a:stretch/>
        </p:blipFill>
        <p:spPr>
          <a:xfrm>
            <a:off x="7788804" y="399516"/>
            <a:ext cx="1047752" cy="596370"/>
          </a:xfrm>
          <a:prstGeom prst="rect">
            <a:avLst/>
          </a:prstGeom>
        </p:spPr>
      </p:pic>
      <p:sp>
        <p:nvSpPr>
          <p:cNvPr id="19" name="Content Placeholder 2"/>
          <p:cNvSpPr>
            <a:spLocks noGrp="1"/>
          </p:cNvSpPr>
          <p:nvPr>
            <p:ph idx="15"/>
          </p:nvPr>
        </p:nvSpPr>
        <p:spPr>
          <a:xfrm>
            <a:off x="4037012" y="842163"/>
            <a:ext cx="3952876" cy="931076"/>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sp>
        <p:nvSpPr>
          <p:cNvPr id="12" name="Text Placeholder 4"/>
          <p:cNvSpPr>
            <a:spLocks noGrp="1"/>
          </p:cNvSpPr>
          <p:nvPr>
            <p:ph type="body" sz="quarter" idx="16"/>
          </p:nvPr>
        </p:nvSpPr>
        <p:spPr>
          <a:xfrm>
            <a:off x="4037012" y="2014548"/>
            <a:ext cx="3965575" cy="3167067"/>
          </a:xfrm>
        </p:spPr>
        <p:txBody>
          <a:bodyPr/>
          <a:lstStyle>
            <a:lvl1pPr>
              <a:spcAft>
                <a:spcPts val="300"/>
              </a:spcAft>
              <a:defRPr>
                <a:solidFill>
                  <a:srgbClr val="FFFFFF"/>
                </a:solidFill>
              </a:defRPr>
            </a:lvl1pPr>
            <a:lvl2pPr>
              <a:spcBef>
                <a:spcPts val="300"/>
              </a:spcBef>
              <a:buClr>
                <a:srgbClr val="D97279"/>
              </a:buClr>
              <a:defRPr>
                <a:solidFill>
                  <a:srgbClr val="FFFFFF"/>
                </a:solidFill>
              </a:defRPr>
            </a:lvl2pPr>
            <a:lvl3pPr>
              <a:defRPr>
                <a:solidFill>
                  <a:srgbClr val="FFFFFF"/>
                </a:solidFill>
              </a:defRPr>
            </a:lvl3pPr>
            <a:lvl4pPr>
              <a:defRPr>
                <a:solidFill>
                  <a:srgbClr val="FFFFFF"/>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975231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4" name="Picture 3" descr="GettyImages-147205362.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7530" y="123759"/>
            <a:ext cx="3422118" cy="6618884"/>
          </a:xfrm>
          <a:prstGeom prst="rect">
            <a:avLst/>
          </a:prstGeom>
          <a:effectLst>
            <a:innerShdw blurRad="63500" dist="50800" dir="18900000">
              <a:prstClr val="black">
                <a:alpha val="50000"/>
              </a:prstClr>
            </a:innerShdw>
          </a:effectLst>
        </p:spPr>
      </p:pic>
      <p:sp>
        <p:nvSpPr>
          <p:cNvPr id="24" name="Rectangle 23"/>
          <p:cNvSpPr/>
          <p:nvPr userDrawn="1"/>
        </p:nvSpPr>
        <p:spPr>
          <a:xfrm>
            <a:off x="3549650" y="123759"/>
            <a:ext cx="5468939" cy="6614158"/>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3549648" y="4927601"/>
            <a:ext cx="4239156" cy="1815042"/>
          </a:xfrm>
          <a:prstGeom prst="rect">
            <a:avLst/>
          </a:prstGeom>
          <a:solidFill>
            <a:srgbClr val="FFFFFF"/>
          </a:solidFill>
          <a:ln>
            <a:noFill/>
          </a:ln>
          <a:effectLst>
            <a:innerShdw blurRad="133350" dist="1016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7C9CA"/>
              </a:solidFill>
            </a:endParaRPr>
          </a:p>
        </p:txBody>
      </p:sp>
      <p:sp>
        <p:nvSpPr>
          <p:cNvPr id="17" name="Rectangle 16"/>
          <p:cNvSpPr/>
          <p:nvPr userDrawn="1"/>
        </p:nvSpPr>
        <p:spPr>
          <a:xfrm>
            <a:off x="127530" y="123758"/>
            <a:ext cx="3422120" cy="1654216"/>
          </a:xfrm>
          <a:prstGeom prst="rect">
            <a:avLst/>
          </a:prstGeom>
          <a:solidFill>
            <a:srgbClr val="66C3C9">
              <a:alpha val="89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Click to edit </a:t>
            </a:r>
            <a:br>
              <a:rPr lang="en-US" dirty="0"/>
            </a:br>
            <a:r>
              <a:rPr lang="en-US" dirty="0"/>
              <a:t>Master title style</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28" name="Content Placeholder 2"/>
          <p:cNvSpPr>
            <a:spLocks noGrp="1"/>
          </p:cNvSpPr>
          <p:nvPr>
            <p:ph idx="14"/>
          </p:nvPr>
        </p:nvSpPr>
        <p:spPr>
          <a:xfrm>
            <a:off x="4037013" y="5257800"/>
            <a:ext cx="3463396" cy="1312345"/>
          </a:xfrm>
        </p:spPr>
        <p:txBody>
          <a:bodyPr/>
          <a:lstStyle>
            <a:lvl1pPr marL="57150" indent="-57150">
              <a:spcAft>
                <a:spcPts val="600"/>
              </a:spcAft>
              <a:buFontTx/>
              <a:buNone/>
              <a:defRPr>
                <a:solidFill>
                  <a:schemeClr val="bg1">
                    <a:lumMod val="50000"/>
                  </a:schemeClr>
                </a:solidFill>
              </a:defRPr>
            </a:lvl1pPr>
            <a:lvl2pPr marL="57150" indent="-57150">
              <a:lnSpc>
                <a:spcPts val="1000"/>
              </a:lnSpc>
              <a:spcBef>
                <a:spcPts val="600"/>
              </a:spcBef>
              <a:buClr>
                <a:srgbClr val="C52241"/>
              </a:buClr>
              <a:buNone/>
              <a:defRPr sz="800">
                <a:solidFill>
                  <a:schemeClr val="bg1">
                    <a:lumMod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a:p>
            <a:pPr lvl="1"/>
            <a:r>
              <a:rPr lang="en-US" dirty="0"/>
              <a:t>Second level</a:t>
            </a:r>
          </a:p>
        </p:txBody>
      </p:sp>
      <p:pic>
        <p:nvPicPr>
          <p:cNvPr id="25" name="Picture 24"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r="-18791"/>
          <a:stretch/>
        </p:blipFill>
        <p:spPr>
          <a:xfrm>
            <a:off x="7788804" y="396059"/>
            <a:ext cx="1047752" cy="722874"/>
          </a:xfrm>
          <a:prstGeom prst="rect">
            <a:avLst/>
          </a:prstGeom>
        </p:spPr>
      </p:pic>
      <p:pic>
        <p:nvPicPr>
          <p:cNvPr id="13" name="Picture 12" descr="123_Numbers.png"/>
          <p:cNvPicPr>
            <a:picLocks noChangeAspect="1"/>
          </p:cNvPicPr>
          <p:nvPr userDrawn="1"/>
        </p:nvPicPr>
        <p:blipFill rotWithShape="1">
          <a:blip r:embed="rId7" cstate="email">
            <a:extLst>
              <a:ext uri="{28A0092B-C50C-407E-A947-70E740481C1C}">
                <a14:useLocalDpi xmlns:a14="http://schemas.microsoft.com/office/drawing/2010/main"/>
              </a:ext>
            </a:extLst>
          </a:blip>
          <a:srcRect l="-19976" r="-25326"/>
          <a:stretch/>
        </p:blipFill>
        <p:spPr>
          <a:xfrm>
            <a:off x="178328" y="539749"/>
            <a:ext cx="785659" cy="1054101"/>
          </a:xfrm>
          <a:prstGeom prst="rect">
            <a:avLst/>
          </a:prstGeom>
        </p:spPr>
      </p:pic>
      <p:sp>
        <p:nvSpPr>
          <p:cNvPr id="15" name="Text Placeholder 4"/>
          <p:cNvSpPr>
            <a:spLocks noGrp="1"/>
          </p:cNvSpPr>
          <p:nvPr>
            <p:ph type="body" sz="quarter" idx="16"/>
          </p:nvPr>
        </p:nvSpPr>
        <p:spPr>
          <a:xfrm>
            <a:off x="4037012" y="1295404"/>
            <a:ext cx="3965575" cy="3167067"/>
          </a:xfrm>
        </p:spPr>
        <p:txBody>
          <a:bodyPr/>
          <a:lstStyle>
            <a:lvl1pPr>
              <a:spcAft>
                <a:spcPts val="300"/>
              </a:spcAft>
              <a:defRPr>
                <a:solidFill>
                  <a:srgbClr val="FFFFFF"/>
                </a:solidFill>
              </a:defRPr>
            </a:lvl1pPr>
            <a:lvl2pPr>
              <a:spcBef>
                <a:spcPts val="300"/>
              </a:spcBef>
              <a:buClr>
                <a:srgbClr val="6FD7DD"/>
              </a:buClr>
              <a:defRPr>
                <a:solidFill>
                  <a:srgbClr val="FFFFFF"/>
                </a:solidFill>
              </a:defRPr>
            </a:lvl2pPr>
            <a:lvl3pPr>
              <a:defRPr>
                <a:solidFill>
                  <a:srgbClr val="FFFFFF"/>
                </a:solidFill>
              </a:defRPr>
            </a:lvl3pPr>
            <a:lvl4pPr>
              <a:defRPr>
                <a:solidFill>
                  <a:srgbClr val="FFFFFF"/>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002763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15" name="Picture 14" descr="p16_core_supplies.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7529" y="123758"/>
            <a:ext cx="3422121" cy="6614159"/>
          </a:xfrm>
          <a:prstGeom prst="rect">
            <a:avLst/>
          </a:prstGeom>
          <a:effectLst>
            <a:innerShdw blurRad="63500" dist="50800" dir="18900000">
              <a:prstClr val="black">
                <a:alpha val="50000"/>
              </a:prstClr>
            </a:innerShdw>
          </a:effectLst>
        </p:spPr>
      </p:pic>
      <p:sp>
        <p:nvSpPr>
          <p:cNvPr id="33" name="Rectangle 32"/>
          <p:cNvSpPr/>
          <p:nvPr userDrawn="1"/>
        </p:nvSpPr>
        <p:spPr>
          <a:xfrm>
            <a:off x="3549650" y="123759"/>
            <a:ext cx="5468939" cy="6614158"/>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userDrawn="1"/>
        </p:nvSpPr>
        <p:spPr>
          <a:xfrm>
            <a:off x="127530" y="123758"/>
            <a:ext cx="3422120" cy="1654216"/>
          </a:xfrm>
          <a:prstGeom prst="rect">
            <a:avLst/>
          </a:prstGeom>
          <a:solidFill>
            <a:srgbClr val="66C3C9">
              <a:alpha val="89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Click to edit </a:t>
            </a:r>
            <a:br>
              <a:rPr lang="en-US" dirty="0"/>
            </a:br>
            <a:r>
              <a:rPr lang="en-US" dirty="0"/>
              <a:t>Master title style</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pic>
        <p:nvPicPr>
          <p:cNvPr id="34" name="Picture 33"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r="-18791"/>
          <a:stretch/>
        </p:blipFill>
        <p:spPr>
          <a:xfrm>
            <a:off x="7788804" y="396059"/>
            <a:ext cx="1047752" cy="722874"/>
          </a:xfrm>
          <a:prstGeom prst="rect">
            <a:avLst/>
          </a:prstGeom>
        </p:spPr>
      </p:pic>
      <p:pic>
        <p:nvPicPr>
          <p:cNvPr id="12" name="Picture 11" descr="123_Numbers.png"/>
          <p:cNvPicPr>
            <a:picLocks noChangeAspect="1"/>
          </p:cNvPicPr>
          <p:nvPr userDrawn="1"/>
        </p:nvPicPr>
        <p:blipFill rotWithShape="1">
          <a:blip r:embed="rId7" cstate="email">
            <a:extLst>
              <a:ext uri="{28A0092B-C50C-407E-A947-70E740481C1C}">
                <a14:useLocalDpi xmlns:a14="http://schemas.microsoft.com/office/drawing/2010/main"/>
              </a:ext>
            </a:extLst>
          </a:blip>
          <a:srcRect l="-19976" r="-25326"/>
          <a:stretch/>
        </p:blipFill>
        <p:spPr>
          <a:xfrm>
            <a:off x="178328" y="539749"/>
            <a:ext cx="785659" cy="1054101"/>
          </a:xfrm>
          <a:prstGeom prst="rect">
            <a:avLst/>
          </a:prstGeom>
        </p:spPr>
      </p:pic>
      <p:sp>
        <p:nvSpPr>
          <p:cNvPr id="13" name="Text Placeholder 4"/>
          <p:cNvSpPr>
            <a:spLocks noGrp="1"/>
          </p:cNvSpPr>
          <p:nvPr>
            <p:ph type="body" sz="quarter" idx="16"/>
          </p:nvPr>
        </p:nvSpPr>
        <p:spPr>
          <a:xfrm>
            <a:off x="4037012" y="2014548"/>
            <a:ext cx="3965575" cy="3167067"/>
          </a:xfrm>
        </p:spPr>
        <p:txBody>
          <a:bodyPr/>
          <a:lstStyle>
            <a:lvl1pPr>
              <a:spcAft>
                <a:spcPts val="300"/>
              </a:spcAft>
              <a:defRPr>
                <a:solidFill>
                  <a:srgbClr val="FFFFFF"/>
                </a:solidFill>
              </a:defRPr>
            </a:lvl1pPr>
            <a:lvl2pPr>
              <a:spcBef>
                <a:spcPts val="300"/>
              </a:spcBef>
              <a:buClr>
                <a:srgbClr val="6FD7DD"/>
              </a:buClr>
              <a:defRPr>
                <a:solidFill>
                  <a:srgbClr val="FFFFFF"/>
                </a:solidFill>
              </a:defRPr>
            </a:lvl2pPr>
            <a:lvl3pPr>
              <a:defRPr>
                <a:solidFill>
                  <a:srgbClr val="FFFFFF"/>
                </a:solidFill>
              </a:defRPr>
            </a:lvl3pPr>
            <a:lvl4pPr>
              <a:defRPr>
                <a:solidFill>
                  <a:srgbClr val="FFFFFF"/>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991422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pic>
        <p:nvPicPr>
          <p:cNvPr id="29" name="Picture Placeholder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7530" y="123758"/>
            <a:ext cx="3422120" cy="6607241"/>
          </a:xfrm>
          <a:prstGeom prst="rect">
            <a:avLst/>
          </a:prstGeom>
          <a:effectLst>
            <a:innerShdw blurRad="63500" dist="50800" dir="18900000">
              <a:prstClr val="black">
                <a:alpha val="50000"/>
              </a:prstClr>
            </a:innerShdw>
          </a:effectLst>
        </p:spPr>
      </p:pic>
      <p:sp>
        <p:nvSpPr>
          <p:cNvPr id="28" name="Rectangle 27"/>
          <p:cNvSpPr/>
          <p:nvPr userDrawn="1"/>
        </p:nvSpPr>
        <p:spPr>
          <a:xfrm>
            <a:off x="127530" y="123758"/>
            <a:ext cx="3422120" cy="1654216"/>
          </a:xfrm>
          <a:prstGeom prst="rect">
            <a:avLst/>
          </a:prstGeom>
          <a:solidFill>
            <a:srgbClr val="66C3C9">
              <a:alpha val="89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3549650" y="123759"/>
            <a:ext cx="5468939" cy="1649480"/>
          </a:xfrm>
          <a:prstGeom prst="rect">
            <a:avLst/>
          </a:prstGeom>
          <a:solidFill>
            <a:srgbClr val="646568"/>
          </a:solidFill>
          <a:ln>
            <a:noFill/>
          </a:ln>
          <a:effectLst>
            <a:innerShdw blurRad="63500" dist="50800" dir="189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4037013" y="2006600"/>
            <a:ext cx="3963987" cy="3932238"/>
          </a:xfrm>
        </p:spPr>
        <p:txBody>
          <a:bodyPr/>
          <a:lstStyle>
            <a:lvl1pPr marL="0" indent="0">
              <a:lnSpc>
                <a:spcPts val="1400"/>
              </a:lnSpc>
              <a:spcAft>
                <a:spcPts val="900"/>
              </a:spcAft>
              <a:buFontTx/>
              <a:buNone/>
              <a:defRPr>
                <a:solidFill>
                  <a:srgbClr val="7F7F7F"/>
                </a:solidFill>
              </a:defRPr>
            </a:lvl1pPr>
            <a:lvl2pPr>
              <a:spcBef>
                <a:spcPts val="300"/>
              </a:spcBef>
              <a:buClr>
                <a:schemeClr val="accent5">
                  <a:lumMod val="60000"/>
                  <a:lumOff val="40000"/>
                </a:schemeClr>
              </a:buClr>
              <a:defRPr>
                <a:solidFill>
                  <a:srgbClr val="7F7F7F"/>
                </a:solidFill>
              </a:defRPr>
            </a:lvl2pPr>
            <a:lvl3pPr>
              <a:spcBef>
                <a:spcPts val="300"/>
              </a:spcBef>
              <a:defRPr>
                <a:solidFill>
                  <a:srgbClr val="7F7F7F"/>
                </a:solidFill>
              </a:defRPr>
            </a:lvl3pPr>
            <a:lvl4pPr>
              <a:spcBef>
                <a:spcPts val="300"/>
              </a:spcBef>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pic>
        <p:nvPicPr>
          <p:cNvPr id="30" name="Picture 29"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r="-18791"/>
          <a:stretch/>
        </p:blipFill>
        <p:spPr>
          <a:xfrm>
            <a:off x="7788804" y="396059"/>
            <a:ext cx="1047752" cy="722874"/>
          </a:xfrm>
          <a:prstGeom prst="rect">
            <a:avLst/>
          </a:prstGeom>
        </p:spPr>
      </p:pic>
      <p:pic>
        <p:nvPicPr>
          <p:cNvPr id="12" name="Picture 11" descr="123_Numbers.png"/>
          <p:cNvPicPr>
            <a:picLocks noChangeAspect="1"/>
          </p:cNvPicPr>
          <p:nvPr userDrawn="1"/>
        </p:nvPicPr>
        <p:blipFill rotWithShape="1">
          <a:blip r:embed="rId7" cstate="email">
            <a:extLst>
              <a:ext uri="{28A0092B-C50C-407E-A947-70E740481C1C}">
                <a14:useLocalDpi xmlns:a14="http://schemas.microsoft.com/office/drawing/2010/main"/>
              </a:ext>
            </a:extLst>
          </a:blip>
          <a:srcRect l="-19976" r="-25326"/>
          <a:stretch/>
        </p:blipFill>
        <p:spPr>
          <a:xfrm>
            <a:off x="178328" y="539749"/>
            <a:ext cx="785659" cy="1054101"/>
          </a:xfrm>
          <a:prstGeom prst="rect">
            <a:avLst/>
          </a:prstGeom>
        </p:spPr>
      </p:pic>
    </p:spTree>
    <p:extLst>
      <p:ext uri="{BB962C8B-B14F-4D97-AF65-F5344CB8AC3E}">
        <p14:creationId xmlns:p14="http://schemas.microsoft.com/office/powerpoint/2010/main" val="16308530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5" name="Picture 4" descr="p18_private_brand.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7530" y="123759"/>
            <a:ext cx="3422119" cy="6613592"/>
          </a:xfrm>
          <a:prstGeom prst="rect">
            <a:avLst/>
          </a:prstGeom>
          <a:effectLst>
            <a:innerShdw blurRad="63500" dist="50800" dir="18900000">
              <a:prstClr val="black">
                <a:alpha val="50000"/>
              </a:prstClr>
            </a:innerShdw>
          </a:effectLst>
        </p:spPr>
      </p:pic>
      <p:sp>
        <p:nvSpPr>
          <p:cNvPr id="28" name="Rectangle 27"/>
          <p:cNvSpPr/>
          <p:nvPr userDrawn="1"/>
        </p:nvSpPr>
        <p:spPr>
          <a:xfrm>
            <a:off x="127530" y="123758"/>
            <a:ext cx="3422120" cy="1654216"/>
          </a:xfrm>
          <a:prstGeom prst="rect">
            <a:avLst/>
          </a:prstGeom>
          <a:solidFill>
            <a:srgbClr val="66C3C9">
              <a:alpha val="89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3549650" y="123759"/>
            <a:ext cx="5468939" cy="1649480"/>
          </a:xfrm>
          <a:prstGeom prst="rect">
            <a:avLst/>
          </a:prstGeom>
          <a:solidFill>
            <a:srgbClr val="646568"/>
          </a:solidFill>
          <a:ln>
            <a:noFill/>
          </a:ln>
          <a:effectLst>
            <a:innerShdw blurRad="63500" dist="50800" dir="189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4037013" y="2006600"/>
            <a:ext cx="3963987" cy="3932238"/>
          </a:xfrm>
        </p:spPr>
        <p:txBody>
          <a:bodyPr/>
          <a:lstStyle>
            <a:lvl1pPr marL="0" indent="0">
              <a:lnSpc>
                <a:spcPts val="1400"/>
              </a:lnSpc>
              <a:spcAft>
                <a:spcPts val="900"/>
              </a:spcAft>
              <a:buFontTx/>
              <a:buNone/>
              <a:defRPr>
                <a:solidFill>
                  <a:srgbClr val="7F7F7F"/>
                </a:solidFill>
              </a:defRPr>
            </a:lvl1pPr>
            <a:lvl2pPr>
              <a:lnSpc>
                <a:spcPts val="1400"/>
              </a:lnSpc>
              <a:spcBef>
                <a:spcPts val="300"/>
              </a:spcBef>
              <a:buClr>
                <a:schemeClr val="accent5">
                  <a:lumMod val="60000"/>
                  <a:lumOff val="40000"/>
                </a:schemeClr>
              </a:buClr>
              <a:defRPr>
                <a:solidFill>
                  <a:srgbClr val="7F7F7F"/>
                </a:solidFill>
              </a:defRPr>
            </a:lvl2pPr>
            <a:lvl3pPr>
              <a:lnSpc>
                <a:spcPts val="1400"/>
              </a:lnSpc>
              <a:spcBef>
                <a:spcPts val="300"/>
              </a:spcBef>
              <a:defRPr>
                <a:solidFill>
                  <a:srgbClr val="7F7F7F"/>
                </a:solidFill>
              </a:defRPr>
            </a:lvl3pPr>
            <a:lvl4pPr>
              <a:spcBef>
                <a:spcPts val="300"/>
              </a:spcBef>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pic>
        <p:nvPicPr>
          <p:cNvPr id="30" name="Picture 29"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r="-18791"/>
          <a:stretch/>
        </p:blipFill>
        <p:spPr>
          <a:xfrm>
            <a:off x="7788804" y="396059"/>
            <a:ext cx="1047752" cy="722874"/>
          </a:xfrm>
          <a:prstGeom prst="rect">
            <a:avLst/>
          </a:prstGeom>
        </p:spPr>
      </p:pic>
      <p:pic>
        <p:nvPicPr>
          <p:cNvPr id="12" name="Picture 11" descr="123_Numbers.png"/>
          <p:cNvPicPr>
            <a:picLocks noChangeAspect="1"/>
          </p:cNvPicPr>
          <p:nvPr userDrawn="1"/>
        </p:nvPicPr>
        <p:blipFill rotWithShape="1">
          <a:blip r:embed="rId7" cstate="email">
            <a:extLst>
              <a:ext uri="{28A0092B-C50C-407E-A947-70E740481C1C}">
                <a14:useLocalDpi xmlns:a14="http://schemas.microsoft.com/office/drawing/2010/main"/>
              </a:ext>
            </a:extLst>
          </a:blip>
          <a:srcRect l="-19976" r="-25326"/>
          <a:stretch/>
        </p:blipFill>
        <p:spPr>
          <a:xfrm>
            <a:off x="178328" y="539749"/>
            <a:ext cx="785659" cy="1054101"/>
          </a:xfrm>
          <a:prstGeom prst="rect">
            <a:avLst/>
          </a:prstGeom>
        </p:spPr>
      </p:pic>
    </p:spTree>
    <p:extLst>
      <p:ext uri="{BB962C8B-B14F-4D97-AF65-F5344CB8AC3E}">
        <p14:creationId xmlns:p14="http://schemas.microsoft.com/office/powerpoint/2010/main" val="21562639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4_Title and Content">
    <p:spTree>
      <p:nvGrpSpPr>
        <p:cNvPr id="1" name=""/>
        <p:cNvGrpSpPr/>
        <p:nvPr/>
      </p:nvGrpSpPr>
      <p:grpSpPr>
        <a:xfrm>
          <a:off x="0" y="0"/>
          <a:ext cx="0" cy="0"/>
          <a:chOff x="0" y="0"/>
          <a:chExt cx="0" cy="0"/>
        </a:xfrm>
      </p:grpSpPr>
      <p:pic>
        <p:nvPicPr>
          <p:cNvPr id="13" name="Picture 12" descr="p18_private_brand2.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7530" y="123759"/>
            <a:ext cx="3422120" cy="6600892"/>
          </a:xfrm>
          <a:prstGeom prst="rect">
            <a:avLst/>
          </a:prstGeom>
          <a:effectLst>
            <a:innerShdw blurRad="63500" dist="50800" dir="18900000">
              <a:prstClr val="black">
                <a:alpha val="50000"/>
              </a:prstClr>
            </a:innerShdw>
          </a:effectLst>
        </p:spPr>
      </p:pic>
      <p:sp>
        <p:nvSpPr>
          <p:cNvPr id="28" name="Rectangle 27"/>
          <p:cNvSpPr/>
          <p:nvPr userDrawn="1"/>
        </p:nvSpPr>
        <p:spPr>
          <a:xfrm>
            <a:off x="127530" y="123758"/>
            <a:ext cx="3422120" cy="1654216"/>
          </a:xfrm>
          <a:prstGeom prst="rect">
            <a:avLst/>
          </a:prstGeom>
          <a:solidFill>
            <a:srgbClr val="66C3C9">
              <a:alpha val="89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3549650" y="123759"/>
            <a:ext cx="5468939" cy="1649480"/>
          </a:xfrm>
          <a:prstGeom prst="rect">
            <a:avLst/>
          </a:prstGeom>
          <a:solidFill>
            <a:srgbClr val="646568"/>
          </a:solidFill>
          <a:ln>
            <a:noFill/>
          </a:ln>
          <a:effectLst>
            <a:innerShdw blurRad="63500" dist="50800" dir="189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4037013" y="2006600"/>
            <a:ext cx="3963987" cy="3932238"/>
          </a:xfrm>
        </p:spPr>
        <p:txBody>
          <a:bodyPr/>
          <a:lstStyle>
            <a:lvl1pPr marL="0" indent="0">
              <a:lnSpc>
                <a:spcPts val="1400"/>
              </a:lnSpc>
              <a:spcAft>
                <a:spcPts val="900"/>
              </a:spcAft>
              <a:buFontTx/>
              <a:buNone/>
              <a:defRPr>
                <a:solidFill>
                  <a:srgbClr val="7F7F7F"/>
                </a:solidFill>
              </a:defRPr>
            </a:lvl1pPr>
            <a:lvl2pPr>
              <a:lnSpc>
                <a:spcPts val="1400"/>
              </a:lnSpc>
              <a:spcBef>
                <a:spcPts val="300"/>
              </a:spcBef>
              <a:buClr>
                <a:schemeClr val="accent5">
                  <a:lumMod val="60000"/>
                  <a:lumOff val="40000"/>
                </a:schemeClr>
              </a:buClr>
              <a:defRPr>
                <a:solidFill>
                  <a:srgbClr val="7F7F7F"/>
                </a:solidFill>
              </a:defRPr>
            </a:lvl2pPr>
            <a:lvl3pPr>
              <a:lnSpc>
                <a:spcPts val="1400"/>
              </a:lnSpc>
              <a:spcBef>
                <a:spcPts val="300"/>
              </a:spcBef>
              <a:defRPr>
                <a:solidFill>
                  <a:srgbClr val="7F7F7F"/>
                </a:solidFill>
              </a:defRPr>
            </a:lvl3pPr>
            <a:lvl4pPr>
              <a:spcBef>
                <a:spcPts val="300"/>
              </a:spcBef>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pic>
        <p:nvPicPr>
          <p:cNvPr id="30" name="Picture 29"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r="-18791"/>
          <a:stretch/>
        </p:blipFill>
        <p:spPr>
          <a:xfrm>
            <a:off x="7788804" y="396059"/>
            <a:ext cx="1047752" cy="722874"/>
          </a:xfrm>
          <a:prstGeom prst="rect">
            <a:avLst/>
          </a:prstGeom>
        </p:spPr>
      </p:pic>
      <p:pic>
        <p:nvPicPr>
          <p:cNvPr id="12" name="Picture 11" descr="123_Numbers.png"/>
          <p:cNvPicPr>
            <a:picLocks noChangeAspect="1"/>
          </p:cNvPicPr>
          <p:nvPr userDrawn="1"/>
        </p:nvPicPr>
        <p:blipFill rotWithShape="1">
          <a:blip r:embed="rId7" cstate="email">
            <a:extLst>
              <a:ext uri="{28A0092B-C50C-407E-A947-70E740481C1C}">
                <a14:useLocalDpi xmlns:a14="http://schemas.microsoft.com/office/drawing/2010/main"/>
              </a:ext>
            </a:extLst>
          </a:blip>
          <a:srcRect l="-19976" r="-25326"/>
          <a:stretch/>
        </p:blipFill>
        <p:spPr>
          <a:xfrm>
            <a:off x="178328" y="539749"/>
            <a:ext cx="785659" cy="1054101"/>
          </a:xfrm>
          <a:prstGeom prst="rect">
            <a:avLst/>
          </a:prstGeom>
        </p:spPr>
      </p:pic>
    </p:spTree>
    <p:extLst>
      <p:ext uri="{BB962C8B-B14F-4D97-AF65-F5344CB8AC3E}">
        <p14:creationId xmlns:p14="http://schemas.microsoft.com/office/powerpoint/2010/main" val="3702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4" name="Picture 3" descr="GettyImages-522001566.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7530" y="123759"/>
            <a:ext cx="3422120" cy="6624174"/>
          </a:xfrm>
          <a:prstGeom prst="rect">
            <a:avLst/>
          </a:prstGeom>
          <a:effectLst>
            <a:innerShdw blurRad="63500" dist="50800" dir="18900000">
              <a:prstClr val="black">
                <a:alpha val="50000"/>
              </a:prstClr>
            </a:innerShdw>
          </a:effectLst>
        </p:spPr>
      </p:pic>
      <p:sp>
        <p:nvSpPr>
          <p:cNvPr id="28" name="Rectangle 27"/>
          <p:cNvSpPr/>
          <p:nvPr userDrawn="1"/>
        </p:nvSpPr>
        <p:spPr>
          <a:xfrm>
            <a:off x="127530" y="123758"/>
            <a:ext cx="3422120" cy="1654216"/>
          </a:xfrm>
          <a:prstGeom prst="rect">
            <a:avLst/>
          </a:prstGeom>
          <a:solidFill>
            <a:srgbClr val="66C3C9">
              <a:alpha val="89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3549650" y="123759"/>
            <a:ext cx="5468939" cy="1649480"/>
          </a:xfrm>
          <a:prstGeom prst="rect">
            <a:avLst/>
          </a:prstGeom>
          <a:solidFill>
            <a:srgbClr val="646568"/>
          </a:solidFill>
          <a:ln>
            <a:noFill/>
          </a:ln>
          <a:effectLst>
            <a:innerShdw blurRad="63500" dist="50800" dir="189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4037013" y="2006600"/>
            <a:ext cx="3963987" cy="3932238"/>
          </a:xfrm>
        </p:spPr>
        <p:txBody>
          <a:bodyPr/>
          <a:lstStyle>
            <a:lvl1pPr marL="0" indent="0">
              <a:lnSpc>
                <a:spcPts val="1400"/>
              </a:lnSpc>
              <a:spcAft>
                <a:spcPts val="900"/>
              </a:spcAft>
              <a:buFontTx/>
              <a:buNone/>
              <a:defRPr>
                <a:solidFill>
                  <a:srgbClr val="7F7F7F"/>
                </a:solidFill>
              </a:defRPr>
            </a:lvl1pPr>
            <a:lvl2pPr>
              <a:lnSpc>
                <a:spcPts val="1400"/>
              </a:lnSpc>
              <a:spcBef>
                <a:spcPts val="300"/>
              </a:spcBef>
              <a:buClr>
                <a:schemeClr val="accent5">
                  <a:lumMod val="60000"/>
                  <a:lumOff val="40000"/>
                </a:schemeClr>
              </a:buClr>
              <a:defRPr>
                <a:solidFill>
                  <a:srgbClr val="7F7F7F"/>
                </a:solidFill>
              </a:defRPr>
            </a:lvl2pPr>
            <a:lvl3pPr>
              <a:lnSpc>
                <a:spcPts val="1400"/>
              </a:lnSpc>
              <a:spcBef>
                <a:spcPts val="300"/>
              </a:spcBef>
              <a:defRPr>
                <a:solidFill>
                  <a:srgbClr val="7F7F7F"/>
                </a:solidFill>
              </a:defRPr>
            </a:lvl3pPr>
            <a:lvl4pPr>
              <a:spcBef>
                <a:spcPts val="300"/>
              </a:spcBef>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pic>
        <p:nvPicPr>
          <p:cNvPr id="31" name="Picture 30"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r="-18791"/>
          <a:stretch/>
        </p:blipFill>
        <p:spPr>
          <a:xfrm>
            <a:off x="7788804" y="396059"/>
            <a:ext cx="1047752" cy="722874"/>
          </a:xfrm>
          <a:prstGeom prst="rect">
            <a:avLst/>
          </a:prstGeom>
        </p:spPr>
      </p:pic>
      <p:pic>
        <p:nvPicPr>
          <p:cNvPr id="12" name="Picture 11" descr="123_Numbers.png"/>
          <p:cNvPicPr>
            <a:picLocks noChangeAspect="1"/>
          </p:cNvPicPr>
          <p:nvPr userDrawn="1"/>
        </p:nvPicPr>
        <p:blipFill rotWithShape="1">
          <a:blip r:embed="rId7" cstate="email">
            <a:extLst>
              <a:ext uri="{28A0092B-C50C-407E-A947-70E740481C1C}">
                <a14:useLocalDpi xmlns:a14="http://schemas.microsoft.com/office/drawing/2010/main"/>
              </a:ext>
            </a:extLst>
          </a:blip>
          <a:srcRect l="-19976" r="-25326"/>
          <a:stretch/>
        </p:blipFill>
        <p:spPr>
          <a:xfrm>
            <a:off x="178328" y="539749"/>
            <a:ext cx="785659" cy="1054101"/>
          </a:xfrm>
          <a:prstGeom prst="rect">
            <a:avLst/>
          </a:prstGeom>
        </p:spPr>
      </p:pic>
    </p:spTree>
    <p:extLst>
      <p:ext uri="{BB962C8B-B14F-4D97-AF65-F5344CB8AC3E}">
        <p14:creationId xmlns:p14="http://schemas.microsoft.com/office/powerpoint/2010/main" val="2701393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slid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0203B-2813-43B6-B051-5100FAF446DE}"/>
              </a:ext>
            </a:extLst>
          </p:cNvPr>
          <p:cNvSpPr>
            <a:spLocks noGrp="1"/>
          </p:cNvSpPr>
          <p:nvPr>
            <p:ph type="title" hasCustomPrompt="1"/>
          </p:nvPr>
        </p:nvSpPr>
        <p:spPr/>
        <p:txBody>
          <a:bodyPr/>
          <a:lstStyle>
            <a:lvl1pPr>
              <a:defRPr/>
            </a:lvl1pPr>
          </a:lstStyle>
          <a:p>
            <a:r>
              <a:rPr lang="en-US" dirty="0"/>
              <a:t>Click to edit Master title style – 28pt Calibri Bold</a:t>
            </a:r>
          </a:p>
        </p:txBody>
      </p:sp>
      <p:sp>
        <p:nvSpPr>
          <p:cNvPr id="3" name="Text Placeholder 2">
            <a:extLst>
              <a:ext uri="{FF2B5EF4-FFF2-40B4-BE49-F238E27FC236}">
                <a16:creationId xmlns:a16="http://schemas.microsoft.com/office/drawing/2014/main" id="{A5B396C9-4835-41C4-9FD6-263ABDF41B86}"/>
              </a:ext>
            </a:extLst>
          </p:cNvPr>
          <p:cNvSpPr>
            <a:spLocks noGrp="1"/>
          </p:cNvSpPr>
          <p:nvPr>
            <p:ph idx="1"/>
          </p:nvPr>
        </p:nvSpPr>
        <p:spPr>
          <a:xfrm>
            <a:off x="4223885" y="1934164"/>
            <a:ext cx="4561542" cy="339258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12AE778E-EA01-EB46-984D-936B369E4172}"/>
              </a:ext>
            </a:extLst>
          </p:cNvPr>
          <p:cNvSpPr>
            <a:spLocks noGrp="1"/>
          </p:cNvSpPr>
          <p:nvPr>
            <p:ph type="pic" sz="quarter" idx="10"/>
          </p:nvPr>
        </p:nvSpPr>
        <p:spPr>
          <a:xfrm>
            <a:off x="546098" y="1934165"/>
            <a:ext cx="3677788" cy="3392580"/>
          </a:xfrm>
        </p:spPr>
        <p:txBody>
          <a:bodyPr/>
          <a:lstStyle/>
          <a:p>
            <a:r>
              <a:rPr lang="en-US"/>
              <a:t>Click icon to add picture</a:t>
            </a:r>
            <a:endParaRPr lang="en-US" dirty="0"/>
          </a:p>
        </p:txBody>
      </p:sp>
    </p:spTree>
    <p:extLst>
      <p:ext uri="{BB962C8B-B14F-4D97-AF65-F5344CB8AC3E}">
        <p14:creationId xmlns:p14="http://schemas.microsoft.com/office/powerpoint/2010/main" val="34367852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7_Title and Content">
    <p:spTree>
      <p:nvGrpSpPr>
        <p:cNvPr id="1" name=""/>
        <p:cNvGrpSpPr/>
        <p:nvPr/>
      </p:nvGrpSpPr>
      <p:grpSpPr>
        <a:xfrm>
          <a:off x="0" y="0"/>
          <a:ext cx="0" cy="0"/>
          <a:chOff x="0" y="0"/>
          <a:chExt cx="0" cy="0"/>
        </a:xfrm>
      </p:grpSpPr>
      <p:pic>
        <p:nvPicPr>
          <p:cNvPr id="7" name="Picture 6" descr="GettyImages-579441890.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7531" y="123759"/>
            <a:ext cx="3422120" cy="6615708"/>
          </a:xfrm>
          <a:prstGeom prst="rect">
            <a:avLst/>
          </a:prstGeom>
          <a:effectLst>
            <a:innerShdw blurRad="63500" dist="50800" dir="18900000">
              <a:prstClr val="black">
                <a:alpha val="50000"/>
              </a:prstClr>
            </a:innerShdw>
          </a:effectLst>
        </p:spPr>
      </p:pic>
      <p:sp>
        <p:nvSpPr>
          <p:cNvPr id="28" name="Rectangle 27"/>
          <p:cNvSpPr/>
          <p:nvPr userDrawn="1"/>
        </p:nvSpPr>
        <p:spPr>
          <a:xfrm>
            <a:off x="127530" y="123758"/>
            <a:ext cx="3422120" cy="1654216"/>
          </a:xfrm>
          <a:prstGeom prst="rect">
            <a:avLst/>
          </a:prstGeom>
          <a:solidFill>
            <a:srgbClr val="66C3C9">
              <a:alpha val="89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3549650" y="123759"/>
            <a:ext cx="5468939" cy="1649480"/>
          </a:xfrm>
          <a:prstGeom prst="rect">
            <a:avLst/>
          </a:prstGeom>
          <a:solidFill>
            <a:srgbClr val="646568"/>
          </a:solidFill>
          <a:ln>
            <a:noFill/>
          </a:ln>
          <a:effectLst>
            <a:innerShdw blurRad="63500" dist="50800" dir="189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4037013" y="2006600"/>
            <a:ext cx="3963987" cy="3932238"/>
          </a:xfrm>
        </p:spPr>
        <p:txBody>
          <a:bodyPr/>
          <a:lstStyle>
            <a:lvl1pPr marL="0" indent="0">
              <a:lnSpc>
                <a:spcPts val="1400"/>
              </a:lnSpc>
              <a:spcAft>
                <a:spcPts val="900"/>
              </a:spcAft>
              <a:buFontTx/>
              <a:buNone/>
              <a:defRPr>
                <a:solidFill>
                  <a:srgbClr val="7F7F7F"/>
                </a:solidFill>
              </a:defRPr>
            </a:lvl1pPr>
            <a:lvl2pPr>
              <a:lnSpc>
                <a:spcPts val="1400"/>
              </a:lnSpc>
              <a:spcBef>
                <a:spcPts val="300"/>
              </a:spcBef>
              <a:buClr>
                <a:schemeClr val="accent5">
                  <a:lumMod val="60000"/>
                  <a:lumOff val="40000"/>
                </a:schemeClr>
              </a:buClr>
              <a:defRPr>
                <a:solidFill>
                  <a:srgbClr val="7F7F7F"/>
                </a:solidFill>
              </a:defRPr>
            </a:lvl2pPr>
            <a:lvl3pPr>
              <a:lnSpc>
                <a:spcPts val="1400"/>
              </a:lnSpc>
              <a:spcBef>
                <a:spcPts val="300"/>
              </a:spcBef>
              <a:defRPr>
                <a:solidFill>
                  <a:srgbClr val="7F7F7F"/>
                </a:solidFill>
              </a:defRPr>
            </a:lvl3pPr>
            <a:lvl4pPr>
              <a:spcBef>
                <a:spcPts val="300"/>
              </a:spcBef>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pic>
        <p:nvPicPr>
          <p:cNvPr id="31" name="Picture 30"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r="-18791"/>
          <a:stretch/>
        </p:blipFill>
        <p:spPr>
          <a:xfrm>
            <a:off x="7788804" y="396059"/>
            <a:ext cx="1047752" cy="722874"/>
          </a:xfrm>
          <a:prstGeom prst="rect">
            <a:avLst/>
          </a:prstGeom>
        </p:spPr>
      </p:pic>
      <p:pic>
        <p:nvPicPr>
          <p:cNvPr id="12" name="Picture 11" descr="123_Numbers.png"/>
          <p:cNvPicPr>
            <a:picLocks noChangeAspect="1"/>
          </p:cNvPicPr>
          <p:nvPr userDrawn="1"/>
        </p:nvPicPr>
        <p:blipFill rotWithShape="1">
          <a:blip r:embed="rId7" cstate="email">
            <a:extLst>
              <a:ext uri="{28A0092B-C50C-407E-A947-70E740481C1C}">
                <a14:useLocalDpi xmlns:a14="http://schemas.microsoft.com/office/drawing/2010/main"/>
              </a:ext>
            </a:extLst>
          </a:blip>
          <a:srcRect l="-19976" r="-25326"/>
          <a:stretch/>
        </p:blipFill>
        <p:spPr>
          <a:xfrm>
            <a:off x="178328" y="539749"/>
            <a:ext cx="785659" cy="1054101"/>
          </a:xfrm>
          <a:prstGeom prst="rect">
            <a:avLst/>
          </a:prstGeom>
        </p:spPr>
      </p:pic>
    </p:spTree>
    <p:extLst>
      <p:ext uri="{BB962C8B-B14F-4D97-AF65-F5344CB8AC3E}">
        <p14:creationId xmlns:p14="http://schemas.microsoft.com/office/powerpoint/2010/main" val="25344291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29" name="Picture Placeholder 12"/>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127529" y="128588"/>
            <a:ext cx="3422120" cy="6596629"/>
          </a:xfrm>
          <a:prstGeom prst="rect">
            <a:avLst/>
          </a:prstGeom>
          <a:effectLst>
            <a:innerShdw blurRad="63500" dist="50800" dir="18900000">
              <a:prstClr val="black">
                <a:alpha val="50000"/>
              </a:prstClr>
            </a:innerShdw>
          </a:effectLst>
        </p:spPr>
      </p:pic>
      <p:sp>
        <p:nvSpPr>
          <p:cNvPr id="28" name="Rectangle 27"/>
          <p:cNvSpPr/>
          <p:nvPr userDrawn="1"/>
        </p:nvSpPr>
        <p:spPr>
          <a:xfrm>
            <a:off x="127530" y="123758"/>
            <a:ext cx="3422120" cy="1654216"/>
          </a:xfrm>
          <a:prstGeom prst="rect">
            <a:avLst/>
          </a:prstGeom>
          <a:solidFill>
            <a:srgbClr val="66C3C9">
              <a:alpha val="89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3549650" y="123759"/>
            <a:ext cx="5468939" cy="6614158"/>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4037013" y="1989666"/>
            <a:ext cx="3963987" cy="3932238"/>
          </a:xfrm>
        </p:spPr>
        <p:txBody>
          <a:bodyPr/>
          <a:lstStyle>
            <a:lvl1pPr marL="0" indent="0">
              <a:lnSpc>
                <a:spcPts val="1600"/>
              </a:lnSpc>
              <a:spcAft>
                <a:spcPts val="900"/>
              </a:spcAft>
              <a:buFontTx/>
              <a:buNone/>
              <a:defRPr>
                <a:solidFill>
                  <a:schemeClr val="bg1"/>
                </a:solidFill>
              </a:defRPr>
            </a:lvl1pPr>
            <a:lvl2pPr>
              <a:lnSpc>
                <a:spcPts val="1600"/>
              </a:lnSpc>
              <a:spcBef>
                <a:spcPts val="300"/>
              </a:spcBef>
              <a:buClr>
                <a:schemeClr val="accent5">
                  <a:lumMod val="60000"/>
                  <a:lumOff val="40000"/>
                </a:schemeClr>
              </a:buClr>
              <a:defRPr>
                <a:solidFill>
                  <a:schemeClr val="bg1"/>
                </a:solidFill>
              </a:defRPr>
            </a:lvl2pPr>
            <a:lvl3pPr>
              <a:lnSpc>
                <a:spcPts val="1600"/>
              </a:lnSpc>
              <a:spcBef>
                <a:spcPts val="300"/>
              </a:spcBef>
              <a:defRPr>
                <a:solidFill>
                  <a:schemeClr val="bg1"/>
                </a:solidFill>
              </a:defRPr>
            </a:lvl3pPr>
            <a:lvl4pPr>
              <a:defRPr>
                <a:solidFill>
                  <a:schemeClr val="bg1"/>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FFFFF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pic>
        <p:nvPicPr>
          <p:cNvPr id="21" name="Picture 20"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r="-18791"/>
          <a:stretch/>
        </p:blipFill>
        <p:spPr>
          <a:xfrm>
            <a:off x="7788804" y="396059"/>
            <a:ext cx="1047752" cy="722874"/>
          </a:xfrm>
          <a:prstGeom prst="rect">
            <a:avLst/>
          </a:prstGeom>
        </p:spPr>
      </p:pic>
      <p:pic>
        <p:nvPicPr>
          <p:cNvPr id="12" name="Picture 11" descr="123_Numbers.png"/>
          <p:cNvPicPr>
            <a:picLocks noChangeAspect="1"/>
          </p:cNvPicPr>
          <p:nvPr userDrawn="1"/>
        </p:nvPicPr>
        <p:blipFill rotWithShape="1">
          <a:blip r:embed="rId7" cstate="email">
            <a:extLst>
              <a:ext uri="{28A0092B-C50C-407E-A947-70E740481C1C}">
                <a14:useLocalDpi xmlns:a14="http://schemas.microsoft.com/office/drawing/2010/main"/>
              </a:ext>
            </a:extLst>
          </a:blip>
          <a:srcRect l="-19976" r="-25326"/>
          <a:stretch/>
        </p:blipFill>
        <p:spPr>
          <a:xfrm>
            <a:off x="178328" y="539749"/>
            <a:ext cx="785659" cy="1054101"/>
          </a:xfrm>
          <a:prstGeom prst="rect">
            <a:avLst/>
          </a:prstGeom>
        </p:spPr>
      </p:pic>
    </p:spTree>
    <p:extLst>
      <p:ext uri="{BB962C8B-B14F-4D97-AF65-F5344CB8AC3E}">
        <p14:creationId xmlns:p14="http://schemas.microsoft.com/office/powerpoint/2010/main" val="15053999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5" name="Picture 4" descr="Print.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7530" y="123758"/>
            <a:ext cx="3422120" cy="6624175"/>
          </a:xfrm>
          <a:prstGeom prst="rect">
            <a:avLst/>
          </a:prstGeom>
        </p:spPr>
      </p:pic>
      <p:sp>
        <p:nvSpPr>
          <p:cNvPr id="31" name="Rectangle 30"/>
          <p:cNvSpPr/>
          <p:nvPr userDrawn="1"/>
        </p:nvSpPr>
        <p:spPr>
          <a:xfrm>
            <a:off x="3549650" y="123759"/>
            <a:ext cx="5468939" cy="1649480"/>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userDrawn="1"/>
        </p:nvSpPr>
        <p:spPr>
          <a:xfrm>
            <a:off x="127530" y="123758"/>
            <a:ext cx="3422120" cy="1654216"/>
          </a:xfrm>
          <a:prstGeom prst="rect">
            <a:avLst/>
          </a:prstGeom>
          <a:solidFill>
            <a:srgbClr val="66C3C9">
              <a:alpha val="89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4037013" y="2006600"/>
            <a:ext cx="3963987" cy="3932238"/>
          </a:xfrm>
        </p:spPr>
        <p:txBody>
          <a:bodyPr/>
          <a:lstStyle>
            <a:lvl1pPr marL="0" indent="0">
              <a:lnSpc>
                <a:spcPts val="1400"/>
              </a:lnSpc>
              <a:spcAft>
                <a:spcPts val="900"/>
              </a:spcAft>
              <a:buFontTx/>
              <a:buNone/>
              <a:defRPr>
                <a:solidFill>
                  <a:srgbClr val="7F7F7F"/>
                </a:solidFill>
              </a:defRPr>
            </a:lvl1pPr>
            <a:lvl2pPr>
              <a:lnSpc>
                <a:spcPts val="1400"/>
              </a:lnSpc>
              <a:spcBef>
                <a:spcPts val="300"/>
              </a:spcBef>
              <a:buClr>
                <a:schemeClr val="accent5">
                  <a:lumMod val="60000"/>
                  <a:lumOff val="40000"/>
                </a:schemeClr>
              </a:buClr>
              <a:defRPr>
                <a:solidFill>
                  <a:srgbClr val="7F7F7F"/>
                </a:solidFill>
              </a:defRPr>
            </a:lvl2pPr>
            <a:lvl3pPr>
              <a:lnSpc>
                <a:spcPts val="1400"/>
              </a:lnSpc>
              <a:spcBef>
                <a:spcPts val="300"/>
              </a:spcBef>
              <a:defRPr>
                <a:solidFill>
                  <a:srgbClr val="7F7F7F"/>
                </a:solidFill>
              </a:defRPr>
            </a:lvl3pPr>
            <a:lvl4pPr>
              <a:spcBef>
                <a:spcPts val="300"/>
              </a:spcBef>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pic>
        <p:nvPicPr>
          <p:cNvPr id="32" name="Picture 31"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r="-18791"/>
          <a:stretch/>
        </p:blipFill>
        <p:spPr>
          <a:xfrm>
            <a:off x="7788804" y="396059"/>
            <a:ext cx="1047752" cy="722874"/>
          </a:xfrm>
          <a:prstGeom prst="rect">
            <a:avLst/>
          </a:prstGeom>
        </p:spPr>
      </p:pic>
      <p:pic>
        <p:nvPicPr>
          <p:cNvPr id="12" name="Picture 11" descr="123_Numbers.png"/>
          <p:cNvPicPr>
            <a:picLocks noChangeAspect="1"/>
          </p:cNvPicPr>
          <p:nvPr userDrawn="1"/>
        </p:nvPicPr>
        <p:blipFill rotWithShape="1">
          <a:blip r:embed="rId7" cstate="email">
            <a:extLst>
              <a:ext uri="{28A0092B-C50C-407E-A947-70E740481C1C}">
                <a14:useLocalDpi xmlns:a14="http://schemas.microsoft.com/office/drawing/2010/main"/>
              </a:ext>
            </a:extLst>
          </a:blip>
          <a:srcRect l="-19976" r="-25326"/>
          <a:stretch/>
        </p:blipFill>
        <p:spPr>
          <a:xfrm>
            <a:off x="178328" y="539749"/>
            <a:ext cx="785659" cy="1054101"/>
          </a:xfrm>
          <a:prstGeom prst="rect">
            <a:avLst/>
          </a:prstGeom>
        </p:spPr>
      </p:pic>
    </p:spTree>
    <p:extLst>
      <p:ext uri="{BB962C8B-B14F-4D97-AF65-F5344CB8AC3E}">
        <p14:creationId xmlns:p14="http://schemas.microsoft.com/office/powerpoint/2010/main" val="4200270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pic>
        <p:nvPicPr>
          <p:cNvPr id="5" name="Picture 4" descr="GettyImages-147078689.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1180" y="123759"/>
            <a:ext cx="3428470" cy="6597650"/>
          </a:xfrm>
          <a:prstGeom prst="rect">
            <a:avLst/>
          </a:prstGeom>
          <a:effectLst>
            <a:innerShdw blurRad="63500" dist="50800" dir="18900000">
              <a:prstClr val="black">
                <a:alpha val="50000"/>
              </a:prstClr>
            </a:innerShdw>
          </a:effectLst>
        </p:spPr>
      </p:pic>
      <p:sp>
        <p:nvSpPr>
          <p:cNvPr id="31" name="Rectangle 30"/>
          <p:cNvSpPr/>
          <p:nvPr userDrawn="1"/>
        </p:nvSpPr>
        <p:spPr>
          <a:xfrm>
            <a:off x="3549650" y="123759"/>
            <a:ext cx="5468939" cy="1649480"/>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userDrawn="1"/>
        </p:nvSpPr>
        <p:spPr>
          <a:xfrm>
            <a:off x="127530" y="123758"/>
            <a:ext cx="3422120" cy="1654216"/>
          </a:xfrm>
          <a:prstGeom prst="rect">
            <a:avLst/>
          </a:prstGeom>
          <a:solidFill>
            <a:srgbClr val="66C3C9">
              <a:alpha val="89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4037013" y="2006600"/>
            <a:ext cx="3963987" cy="3932238"/>
          </a:xfrm>
        </p:spPr>
        <p:txBody>
          <a:bodyPr/>
          <a:lstStyle>
            <a:lvl1pPr marL="0" indent="0">
              <a:lnSpc>
                <a:spcPts val="1400"/>
              </a:lnSpc>
              <a:spcAft>
                <a:spcPts val="900"/>
              </a:spcAft>
              <a:buFontTx/>
              <a:buNone/>
              <a:defRPr>
                <a:solidFill>
                  <a:srgbClr val="7F7F7F"/>
                </a:solidFill>
              </a:defRPr>
            </a:lvl1pPr>
            <a:lvl2pPr>
              <a:lnSpc>
                <a:spcPts val="1400"/>
              </a:lnSpc>
              <a:spcBef>
                <a:spcPts val="300"/>
              </a:spcBef>
              <a:buClr>
                <a:schemeClr val="accent5">
                  <a:lumMod val="60000"/>
                  <a:lumOff val="40000"/>
                </a:schemeClr>
              </a:buClr>
              <a:defRPr>
                <a:solidFill>
                  <a:srgbClr val="7F7F7F"/>
                </a:solidFill>
              </a:defRPr>
            </a:lvl2pPr>
            <a:lvl3pPr>
              <a:lnSpc>
                <a:spcPts val="1400"/>
              </a:lnSpc>
              <a:spcBef>
                <a:spcPts val="300"/>
              </a:spcBef>
              <a:defRPr>
                <a:solidFill>
                  <a:srgbClr val="7F7F7F"/>
                </a:solidFill>
              </a:defRPr>
            </a:lvl3pPr>
            <a:lvl4pPr>
              <a:spcBef>
                <a:spcPts val="300"/>
              </a:spcBef>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pic>
        <p:nvPicPr>
          <p:cNvPr id="32" name="Picture 31"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r="-18791"/>
          <a:stretch/>
        </p:blipFill>
        <p:spPr>
          <a:xfrm>
            <a:off x="7788804" y="396059"/>
            <a:ext cx="1047752" cy="722874"/>
          </a:xfrm>
          <a:prstGeom prst="rect">
            <a:avLst/>
          </a:prstGeom>
        </p:spPr>
      </p:pic>
      <p:pic>
        <p:nvPicPr>
          <p:cNvPr id="12" name="Picture 11" descr="123_Numbers.png"/>
          <p:cNvPicPr>
            <a:picLocks noChangeAspect="1"/>
          </p:cNvPicPr>
          <p:nvPr userDrawn="1"/>
        </p:nvPicPr>
        <p:blipFill rotWithShape="1">
          <a:blip r:embed="rId7" cstate="email">
            <a:extLst>
              <a:ext uri="{28A0092B-C50C-407E-A947-70E740481C1C}">
                <a14:useLocalDpi xmlns:a14="http://schemas.microsoft.com/office/drawing/2010/main"/>
              </a:ext>
            </a:extLst>
          </a:blip>
          <a:srcRect l="-19976" r="-25326"/>
          <a:stretch/>
        </p:blipFill>
        <p:spPr>
          <a:xfrm>
            <a:off x="178328" y="539749"/>
            <a:ext cx="785659" cy="1054101"/>
          </a:xfrm>
          <a:prstGeom prst="rect">
            <a:avLst/>
          </a:prstGeom>
        </p:spPr>
      </p:pic>
    </p:spTree>
    <p:extLst>
      <p:ext uri="{BB962C8B-B14F-4D97-AF65-F5344CB8AC3E}">
        <p14:creationId xmlns:p14="http://schemas.microsoft.com/office/powerpoint/2010/main" val="23763556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5_Title and Content">
    <p:spTree>
      <p:nvGrpSpPr>
        <p:cNvPr id="1" name=""/>
        <p:cNvGrpSpPr/>
        <p:nvPr/>
      </p:nvGrpSpPr>
      <p:grpSpPr>
        <a:xfrm>
          <a:off x="0" y="0"/>
          <a:ext cx="0" cy="0"/>
          <a:chOff x="0" y="0"/>
          <a:chExt cx="0" cy="0"/>
        </a:xfrm>
      </p:grpSpPr>
      <p:pic>
        <p:nvPicPr>
          <p:cNvPr id="5" name="Picture 4" descr="GettyImages-600673338.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7530" y="132013"/>
            <a:ext cx="3422120" cy="6592637"/>
          </a:xfrm>
          <a:prstGeom prst="rect">
            <a:avLst/>
          </a:prstGeom>
          <a:effectLst>
            <a:innerShdw blurRad="63500" dist="50800">
              <a:prstClr val="black">
                <a:alpha val="50000"/>
              </a:prstClr>
            </a:innerShdw>
          </a:effectLst>
        </p:spPr>
      </p:pic>
      <p:sp>
        <p:nvSpPr>
          <p:cNvPr id="31" name="Rectangle 30"/>
          <p:cNvSpPr/>
          <p:nvPr userDrawn="1"/>
        </p:nvSpPr>
        <p:spPr>
          <a:xfrm>
            <a:off x="3549650" y="123759"/>
            <a:ext cx="5468939" cy="1649480"/>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userDrawn="1"/>
        </p:nvSpPr>
        <p:spPr>
          <a:xfrm>
            <a:off x="127530" y="123758"/>
            <a:ext cx="3422120" cy="1654216"/>
          </a:xfrm>
          <a:prstGeom prst="rect">
            <a:avLst/>
          </a:prstGeom>
          <a:solidFill>
            <a:srgbClr val="66C3C9">
              <a:alpha val="89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4037013" y="2006600"/>
            <a:ext cx="3963987" cy="3932238"/>
          </a:xfrm>
        </p:spPr>
        <p:txBody>
          <a:bodyPr/>
          <a:lstStyle>
            <a:lvl1pPr marL="0" indent="0">
              <a:lnSpc>
                <a:spcPts val="1400"/>
              </a:lnSpc>
              <a:spcAft>
                <a:spcPts val="900"/>
              </a:spcAft>
              <a:buFontTx/>
              <a:buNone/>
              <a:defRPr>
                <a:solidFill>
                  <a:srgbClr val="7F7F7F"/>
                </a:solidFill>
              </a:defRPr>
            </a:lvl1pPr>
            <a:lvl2pPr>
              <a:lnSpc>
                <a:spcPts val="1400"/>
              </a:lnSpc>
              <a:spcBef>
                <a:spcPts val="300"/>
              </a:spcBef>
              <a:buClr>
                <a:schemeClr val="accent5">
                  <a:lumMod val="60000"/>
                  <a:lumOff val="40000"/>
                </a:schemeClr>
              </a:buClr>
              <a:defRPr>
                <a:solidFill>
                  <a:srgbClr val="7F7F7F"/>
                </a:solidFill>
              </a:defRPr>
            </a:lvl2pPr>
            <a:lvl3pPr>
              <a:lnSpc>
                <a:spcPts val="1400"/>
              </a:lnSpc>
              <a:spcBef>
                <a:spcPts val="300"/>
              </a:spcBef>
              <a:defRPr>
                <a:solidFill>
                  <a:srgbClr val="7F7F7F"/>
                </a:solidFill>
              </a:defRPr>
            </a:lvl3pPr>
            <a:lvl4pPr>
              <a:spcBef>
                <a:spcPts val="300"/>
              </a:spcBef>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pic>
        <p:nvPicPr>
          <p:cNvPr id="32" name="Picture 31"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r="-18791"/>
          <a:stretch/>
        </p:blipFill>
        <p:spPr>
          <a:xfrm>
            <a:off x="7788804" y="396059"/>
            <a:ext cx="1047752" cy="722874"/>
          </a:xfrm>
          <a:prstGeom prst="rect">
            <a:avLst/>
          </a:prstGeom>
        </p:spPr>
      </p:pic>
      <p:pic>
        <p:nvPicPr>
          <p:cNvPr id="12" name="Picture 11" descr="123_Numbers.png"/>
          <p:cNvPicPr>
            <a:picLocks noChangeAspect="1"/>
          </p:cNvPicPr>
          <p:nvPr userDrawn="1"/>
        </p:nvPicPr>
        <p:blipFill rotWithShape="1">
          <a:blip r:embed="rId7" cstate="email">
            <a:extLst>
              <a:ext uri="{28A0092B-C50C-407E-A947-70E740481C1C}">
                <a14:useLocalDpi xmlns:a14="http://schemas.microsoft.com/office/drawing/2010/main"/>
              </a:ext>
            </a:extLst>
          </a:blip>
          <a:srcRect l="-19976" r="-25326"/>
          <a:stretch/>
        </p:blipFill>
        <p:spPr>
          <a:xfrm>
            <a:off x="178328" y="539749"/>
            <a:ext cx="785659" cy="1054101"/>
          </a:xfrm>
          <a:prstGeom prst="rect">
            <a:avLst/>
          </a:prstGeom>
        </p:spPr>
      </p:pic>
    </p:spTree>
    <p:extLst>
      <p:ext uri="{BB962C8B-B14F-4D97-AF65-F5344CB8AC3E}">
        <p14:creationId xmlns:p14="http://schemas.microsoft.com/office/powerpoint/2010/main" val="348878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31" name="Rectangle 30"/>
          <p:cNvSpPr/>
          <p:nvPr userDrawn="1"/>
        </p:nvSpPr>
        <p:spPr>
          <a:xfrm>
            <a:off x="3549650" y="123759"/>
            <a:ext cx="5468939" cy="1649480"/>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userDrawn="1"/>
        </p:nvPicPr>
        <p:blipFill rotWithShape="1">
          <a:blip r:embed="rId2" cstate="email">
            <a:extLst>
              <a:ext uri="{28A0092B-C50C-407E-A947-70E740481C1C}">
                <a14:useLocalDpi xmlns:a14="http://schemas.microsoft.com/office/drawing/2010/main"/>
              </a:ext>
            </a:extLst>
          </a:blip>
          <a:srcRect l="1337" r="5476" b="2005"/>
          <a:stretch/>
        </p:blipFill>
        <p:spPr>
          <a:xfrm>
            <a:off x="119063" y="128588"/>
            <a:ext cx="3430587" cy="6594475"/>
          </a:xfrm>
          <a:prstGeom prst="rect">
            <a:avLst/>
          </a:prstGeom>
          <a:effectLst>
            <a:innerShdw blurRad="63500" dist="50800" dir="18900000">
              <a:prstClr val="black">
                <a:alpha val="50000"/>
              </a:prstClr>
            </a:innerShdw>
          </a:effectLst>
        </p:spPr>
      </p:pic>
      <p:sp>
        <p:nvSpPr>
          <p:cNvPr id="28" name="Rectangle 27"/>
          <p:cNvSpPr/>
          <p:nvPr userDrawn="1"/>
        </p:nvSpPr>
        <p:spPr>
          <a:xfrm>
            <a:off x="127530" y="123758"/>
            <a:ext cx="3422120" cy="1654216"/>
          </a:xfrm>
          <a:prstGeom prst="rect">
            <a:avLst/>
          </a:prstGeom>
          <a:solidFill>
            <a:srgbClr val="66C3C9">
              <a:alpha val="89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4037013" y="2006600"/>
            <a:ext cx="3963987" cy="3932238"/>
          </a:xfrm>
        </p:spPr>
        <p:txBody>
          <a:bodyPr/>
          <a:lstStyle>
            <a:lvl1pPr marL="0" indent="0">
              <a:lnSpc>
                <a:spcPts val="1400"/>
              </a:lnSpc>
              <a:spcAft>
                <a:spcPts val="900"/>
              </a:spcAft>
              <a:buFontTx/>
              <a:buNone/>
              <a:defRPr>
                <a:solidFill>
                  <a:srgbClr val="7F7F7F"/>
                </a:solidFill>
              </a:defRPr>
            </a:lvl1pPr>
            <a:lvl2pPr>
              <a:lnSpc>
                <a:spcPts val="1400"/>
              </a:lnSpc>
              <a:spcBef>
                <a:spcPts val="300"/>
              </a:spcBef>
              <a:buClr>
                <a:schemeClr val="accent5">
                  <a:lumMod val="60000"/>
                  <a:lumOff val="40000"/>
                </a:schemeClr>
              </a:buClr>
              <a:defRPr>
                <a:solidFill>
                  <a:srgbClr val="7F7F7F"/>
                </a:solidFill>
              </a:defRPr>
            </a:lvl2pPr>
            <a:lvl3pPr>
              <a:lnSpc>
                <a:spcPts val="1400"/>
              </a:lnSpc>
              <a:spcBef>
                <a:spcPts val="300"/>
              </a:spcBef>
              <a:defRPr>
                <a:solidFill>
                  <a:srgbClr val="7F7F7F"/>
                </a:solidFill>
              </a:defRPr>
            </a:lvl3pPr>
            <a:lvl4pPr>
              <a:spcBef>
                <a:spcPts val="300"/>
              </a:spcBef>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pic>
        <p:nvPicPr>
          <p:cNvPr id="12" name="Picture 11" descr="123_Numbers.png"/>
          <p:cNvPicPr>
            <a:picLocks noChangeAspect="1"/>
          </p:cNvPicPr>
          <p:nvPr userDrawn="1"/>
        </p:nvPicPr>
        <p:blipFill rotWithShape="1">
          <a:blip r:embed="rId5" cstate="email">
            <a:extLst>
              <a:ext uri="{28A0092B-C50C-407E-A947-70E740481C1C}">
                <a14:useLocalDpi xmlns:a14="http://schemas.microsoft.com/office/drawing/2010/main"/>
              </a:ext>
            </a:extLst>
          </a:blip>
          <a:srcRect l="-19976" r="-25326"/>
          <a:stretch/>
        </p:blipFill>
        <p:spPr>
          <a:xfrm>
            <a:off x="178328" y="539749"/>
            <a:ext cx="785659" cy="1054101"/>
          </a:xfrm>
          <a:prstGeom prst="rect">
            <a:avLst/>
          </a:prstGeom>
        </p:spPr>
      </p:pic>
      <p:pic>
        <p:nvPicPr>
          <p:cNvPr id="13" name="Picture 12" descr="EngagementIcons.png"/>
          <p:cNvPicPr>
            <a:picLocks noChangeAspect="1"/>
          </p:cNvPicPr>
          <p:nvPr userDrawn="1"/>
        </p:nvPicPr>
        <p:blipFill rotWithShape="1">
          <a:blip r:embed="rId6" cstate="email">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r="-18791"/>
          <a:stretch/>
        </p:blipFill>
        <p:spPr>
          <a:xfrm>
            <a:off x="7788804" y="396059"/>
            <a:ext cx="1047752" cy="722874"/>
          </a:xfrm>
          <a:prstGeom prst="rect">
            <a:avLst/>
          </a:prstGeom>
        </p:spPr>
      </p:pic>
    </p:spTree>
    <p:extLst>
      <p:ext uri="{BB962C8B-B14F-4D97-AF65-F5344CB8AC3E}">
        <p14:creationId xmlns:p14="http://schemas.microsoft.com/office/powerpoint/2010/main" val="34965925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9" name="Rectangle 28"/>
          <p:cNvSpPr/>
          <p:nvPr userDrawn="1"/>
        </p:nvSpPr>
        <p:spPr>
          <a:xfrm>
            <a:off x="3549650" y="123759"/>
            <a:ext cx="5468939" cy="1649480"/>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BSDCBSB1.16_A_001-pms_Page_1_Image_0002.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9063" y="128588"/>
            <a:ext cx="3424237" cy="6588125"/>
          </a:xfrm>
          <a:prstGeom prst="rect">
            <a:avLst/>
          </a:prstGeom>
          <a:effectLst>
            <a:innerShdw blurRad="63500" dist="50800" dir="18900000">
              <a:prstClr val="black">
                <a:alpha val="50000"/>
              </a:prstClr>
            </a:innerShdw>
          </a:effectLst>
        </p:spPr>
      </p:pic>
      <p:sp>
        <p:nvSpPr>
          <p:cNvPr id="28" name="Rectangle 27"/>
          <p:cNvSpPr/>
          <p:nvPr userDrawn="1"/>
        </p:nvSpPr>
        <p:spPr>
          <a:xfrm>
            <a:off x="127530" y="123758"/>
            <a:ext cx="3422120" cy="1645920"/>
          </a:xfrm>
          <a:prstGeom prst="rect">
            <a:avLst/>
          </a:prstGeom>
          <a:solidFill>
            <a:srgbClr val="66C3C9">
              <a:alpha val="89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1541" y="399516"/>
            <a:ext cx="2538231" cy="1143000"/>
          </a:xfrm>
        </p:spPr>
        <p:txBody>
          <a:bodyPr anchor="b" anchorCtr="0">
            <a:normAutofit/>
          </a:bodyPr>
          <a:lstStyle>
            <a:lvl1pPr>
              <a:defRPr sz="2400">
                <a:solidFill>
                  <a:srgbClr val="FFFFFF"/>
                </a:solidFill>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4037013" y="2006600"/>
            <a:ext cx="3963987" cy="3932238"/>
          </a:xfrm>
        </p:spPr>
        <p:txBody>
          <a:bodyPr/>
          <a:lstStyle>
            <a:lvl1pPr marL="0" indent="0">
              <a:lnSpc>
                <a:spcPts val="1400"/>
              </a:lnSpc>
              <a:spcAft>
                <a:spcPts val="900"/>
              </a:spcAft>
              <a:buFontTx/>
              <a:buNone/>
              <a:defRPr>
                <a:solidFill>
                  <a:srgbClr val="7F7F7F"/>
                </a:solidFill>
              </a:defRPr>
            </a:lvl1pPr>
            <a:lvl2pPr>
              <a:lnSpc>
                <a:spcPts val="1400"/>
              </a:lnSpc>
              <a:spcBef>
                <a:spcPts val="300"/>
              </a:spcBef>
              <a:buClr>
                <a:schemeClr val="accent5">
                  <a:lumMod val="60000"/>
                  <a:lumOff val="40000"/>
                </a:schemeClr>
              </a:buClr>
              <a:defRPr>
                <a:solidFill>
                  <a:srgbClr val="7F7F7F"/>
                </a:solidFill>
              </a:defRPr>
            </a:lvl2pPr>
            <a:lvl3pPr>
              <a:lnSpc>
                <a:spcPts val="1400"/>
              </a:lnSpc>
              <a:spcBef>
                <a:spcPts val="300"/>
              </a:spcBef>
              <a:defRPr>
                <a:solidFill>
                  <a:srgbClr val="7F7F7F"/>
                </a:solidFill>
              </a:defRPr>
            </a:lvl3pPr>
            <a:lvl4pPr>
              <a:spcBef>
                <a:spcPts val="300"/>
              </a:spcBef>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pic>
        <p:nvPicPr>
          <p:cNvPr id="12" name="Picture 11" descr="123_Numbers.png"/>
          <p:cNvPicPr>
            <a:picLocks noChangeAspect="1"/>
          </p:cNvPicPr>
          <p:nvPr userDrawn="1"/>
        </p:nvPicPr>
        <p:blipFill rotWithShape="1">
          <a:blip r:embed="rId5" cstate="email">
            <a:extLst>
              <a:ext uri="{28A0092B-C50C-407E-A947-70E740481C1C}">
                <a14:useLocalDpi xmlns:a14="http://schemas.microsoft.com/office/drawing/2010/main"/>
              </a:ext>
            </a:extLst>
          </a:blip>
          <a:srcRect l="-19976" r="-25326"/>
          <a:stretch/>
        </p:blipFill>
        <p:spPr>
          <a:xfrm>
            <a:off x="178328" y="539749"/>
            <a:ext cx="785659" cy="1054101"/>
          </a:xfrm>
          <a:prstGeom prst="rect">
            <a:avLst/>
          </a:prstGeom>
        </p:spPr>
      </p:pic>
      <p:pic>
        <p:nvPicPr>
          <p:cNvPr id="13" name="Picture 12" descr="EngagementIcons.png"/>
          <p:cNvPicPr>
            <a:picLocks noChangeAspect="1"/>
          </p:cNvPicPr>
          <p:nvPr userDrawn="1"/>
        </p:nvPicPr>
        <p:blipFill rotWithShape="1">
          <a:blip r:embed="rId6" cstate="email">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r="-18791"/>
          <a:stretch/>
        </p:blipFill>
        <p:spPr>
          <a:xfrm>
            <a:off x="7788804" y="396059"/>
            <a:ext cx="1047752" cy="722874"/>
          </a:xfrm>
          <a:prstGeom prst="rect">
            <a:avLst/>
          </a:prstGeom>
        </p:spPr>
      </p:pic>
    </p:spTree>
    <p:extLst>
      <p:ext uri="{BB962C8B-B14F-4D97-AF65-F5344CB8AC3E}">
        <p14:creationId xmlns:p14="http://schemas.microsoft.com/office/powerpoint/2010/main" val="7399584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5_Title and Content">
    <p:spTree>
      <p:nvGrpSpPr>
        <p:cNvPr id="1" name=""/>
        <p:cNvGrpSpPr/>
        <p:nvPr/>
      </p:nvGrpSpPr>
      <p:grpSpPr>
        <a:xfrm>
          <a:off x="0" y="0"/>
          <a:ext cx="0" cy="0"/>
          <a:chOff x="0" y="0"/>
          <a:chExt cx="0" cy="0"/>
        </a:xfrm>
      </p:grpSpPr>
      <p:sp>
        <p:nvSpPr>
          <p:cNvPr id="29" name="Rectangle 28"/>
          <p:cNvSpPr/>
          <p:nvPr userDrawn="1"/>
        </p:nvSpPr>
        <p:spPr>
          <a:xfrm>
            <a:off x="3549650" y="123759"/>
            <a:ext cx="5468939" cy="1649480"/>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userDrawn="1"/>
        </p:nvSpPr>
        <p:spPr>
          <a:xfrm>
            <a:off x="127530" y="123758"/>
            <a:ext cx="3422120" cy="1654216"/>
          </a:xfrm>
          <a:prstGeom prst="rect">
            <a:avLst/>
          </a:prstGeom>
          <a:solidFill>
            <a:srgbClr val="66C3C9">
              <a:alpha val="89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1542" y="399516"/>
            <a:ext cx="2572414" cy="1143000"/>
          </a:xfrm>
        </p:spPr>
        <p:txBody>
          <a:bodyPr anchor="b" anchorCtr="0">
            <a:normAutofit/>
          </a:bodyPr>
          <a:lstStyle>
            <a:lvl1pPr>
              <a:defRPr sz="2400">
                <a:solidFill>
                  <a:srgbClr val="FFFFFF"/>
                </a:solidFill>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4037013" y="2006600"/>
            <a:ext cx="3963987" cy="3932238"/>
          </a:xfrm>
        </p:spPr>
        <p:txBody>
          <a:bodyPr/>
          <a:lstStyle>
            <a:lvl1pPr marL="0" indent="0">
              <a:lnSpc>
                <a:spcPts val="1400"/>
              </a:lnSpc>
              <a:spcAft>
                <a:spcPts val="900"/>
              </a:spcAft>
              <a:buFontTx/>
              <a:buNone/>
              <a:defRPr>
                <a:solidFill>
                  <a:srgbClr val="7F7F7F"/>
                </a:solidFill>
              </a:defRPr>
            </a:lvl1pPr>
            <a:lvl2pPr>
              <a:lnSpc>
                <a:spcPts val="1400"/>
              </a:lnSpc>
              <a:spcBef>
                <a:spcPts val="300"/>
              </a:spcBef>
              <a:buClr>
                <a:schemeClr val="accent5">
                  <a:lumMod val="60000"/>
                  <a:lumOff val="40000"/>
                </a:schemeClr>
              </a:buClr>
              <a:defRPr>
                <a:solidFill>
                  <a:srgbClr val="7F7F7F"/>
                </a:solidFill>
              </a:defRPr>
            </a:lvl2pPr>
            <a:lvl3pPr>
              <a:lnSpc>
                <a:spcPts val="1400"/>
              </a:lnSpc>
              <a:spcBef>
                <a:spcPts val="300"/>
              </a:spcBef>
              <a:defRPr>
                <a:solidFill>
                  <a:srgbClr val="7F7F7F"/>
                </a:solidFill>
              </a:defRPr>
            </a:lvl3pPr>
            <a:lvl4pPr>
              <a:spcBef>
                <a:spcPts val="300"/>
              </a:spcBef>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pic>
        <p:nvPicPr>
          <p:cNvPr id="12" name="Picture 11" descr="123_Numbers.png"/>
          <p:cNvPicPr>
            <a:picLocks noChangeAspect="1"/>
          </p:cNvPicPr>
          <p:nvPr userDrawn="1"/>
        </p:nvPicPr>
        <p:blipFill rotWithShape="1">
          <a:blip r:embed="rId4" cstate="email">
            <a:extLst>
              <a:ext uri="{28A0092B-C50C-407E-A947-70E740481C1C}">
                <a14:useLocalDpi xmlns:a14="http://schemas.microsoft.com/office/drawing/2010/main"/>
              </a:ext>
            </a:extLst>
          </a:blip>
          <a:srcRect l="-19976" r="-25326"/>
          <a:stretch/>
        </p:blipFill>
        <p:spPr>
          <a:xfrm>
            <a:off x="178328" y="539749"/>
            <a:ext cx="785659" cy="1054101"/>
          </a:xfrm>
          <a:prstGeom prst="rect">
            <a:avLst/>
          </a:prstGeom>
        </p:spPr>
      </p:pic>
      <p:pic>
        <p:nvPicPr>
          <p:cNvPr id="13" name="Picture 12"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r="-18791"/>
          <a:stretch/>
        </p:blipFill>
        <p:spPr>
          <a:xfrm>
            <a:off x="7788804" y="396059"/>
            <a:ext cx="1047752" cy="722874"/>
          </a:xfrm>
          <a:prstGeom prst="rect">
            <a:avLst/>
          </a:prstGeom>
        </p:spPr>
      </p:pic>
      <p:pic>
        <p:nvPicPr>
          <p:cNvPr id="16" name="Picture 15"/>
          <p:cNvPicPr>
            <a:picLocks noChangeAspect="1"/>
          </p:cNvPicPr>
          <p:nvPr userDrawn="1"/>
        </p:nvPicPr>
        <p:blipFill rotWithShape="1">
          <a:blip r:embed="rId7" cstate="email">
            <a:extLst>
              <a:ext uri="{28A0092B-C50C-407E-A947-70E740481C1C}">
                <a14:useLocalDpi xmlns:a14="http://schemas.microsoft.com/office/drawing/2010/main"/>
              </a:ext>
            </a:extLst>
          </a:blip>
          <a:srcRect l="3275" t="1" r="16378" b="865"/>
          <a:stretch/>
        </p:blipFill>
        <p:spPr>
          <a:xfrm>
            <a:off x="129686" y="1761884"/>
            <a:ext cx="3416818" cy="4963655"/>
          </a:xfrm>
          <a:prstGeom prst="rect">
            <a:avLst/>
          </a:prstGeom>
          <a:effectLst>
            <a:innerShdw blurRad="63500" dist="50800" dir="18900000">
              <a:prstClr val="black">
                <a:alpha val="50000"/>
              </a:prstClr>
            </a:innerShdw>
          </a:effectLst>
        </p:spPr>
      </p:pic>
    </p:spTree>
    <p:extLst>
      <p:ext uri="{BB962C8B-B14F-4D97-AF65-F5344CB8AC3E}">
        <p14:creationId xmlns:p14="http://schemas.microsoft.com/office/powerpoint/2010/main" val="29800706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0_Title and Content">
    <p:spTree>
      <p:nvGrpSpPr>
        <p:cNvPr id="1" name=""/>
        <p:cNvGrpSpPr/>
        <p:nvPr/>
      </p:nvGrpSpPr>
      <p:grpSpPr>
        <a:xfrm>
          <a:off x="0" y="0"/>
          <a:ext cx="0" cy="0"/>
          <a:chOff x="0" y="0"/>
          <a:chExt cx="0" cy="0"/>
        </a:xfrm>
      </p:grpSpPr>
      <p:sp>
        <p:nvSpPr>
          <p:cNvPr id="29" name="Rectangle 28"/>
          <p:cNvSpPr/>
          <p:nvPr userDrawn="1"/>
        </p:nvSpPr>
        <p:spPr>
          <a:xfrm>
            <a:off x="3549650" y="123759"/>
            <a:ext cx="5468939" cy="1649480"/>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userDrawn="1"/>
        </p:nvSpPr>
        <p:spPr>
          <a:xfrm>
            <a:off x="127530" y="123758"/>
            <a:ext cx="3422120" cy="1645920"/>
          </a:xfrm>
          <a:prstGeom prst="rect">
            <a:avLst/>
          </a:prstGeom>
          <a:solidFill>
            <a:srgbClr val="66C3C9">
              <a:alpha val="89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1542" y="399516"/>
            <a:ext cx="2572414" cy="1143000"/>
          </a:xfrm>
        </p:spPr>
        <p:txBody>
          <a:bodyPr anchor="b" anchorCtr="0">
            <a:normAutofit/>
          </a:bodyPr>
          <a:lstStyle>
            <a:lvl1pPr>
              <a:defRPr sz="2400">
                <a:solidFill>
                  <a:srgbClr val="FFFFFF"/>
                </a:solidFill>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4037013" y="2006600"/>
            <a:ext cx="3963987" cy="3932238"/>
          </a:xfrm>
        </p:spPr>
        <p:txBody>
          <a:bodyPr/>
          <a:lstStyle>
            <a:lvl1pPr marL="0" indent="0">
              <a:lnSpc>
                <a:spcPts val="1400"/>
              </a:lnSpc>
              <a:spcAft>
                <a:spcPts val="900"/>
              </a:spcAft>
              <a:buFontTx/>
              <a:buNone/>
              <a:defRPr>
                <a:solidFill>
                  <a:srgbClr val="7F7F7F"/>
                </a:solidFill>
              </a:defRPr>
            </a:lvl1pPr>
            <a:lvl2pPr>
              <a:lnSpc>
                <a:spcPts val="1400"/>
              </a:lnSpc>
              <a:spcBef>
                <a:spcPts val="300"/>
              </a:spcBef>
              <a:buClr>
                <a:schemeClr val="accent5">
                  <a:lumMod val="60000"/>
                  <a:lumOff val="40000"/>
                </a:schemeClr>
              </a:buClr>
              <a:defRPr>
                <a:solidFill>
                  <a:srgbClr val="7F7F7F"/>
                </a:solidFill>
              </a:defRPr>
            </a:lvl2pPr>
            <a:lvl3pPr>
              <a:lnSpc>
                <a:spcPts val="1400"/>
              </a:lnSpc>
              <a:spcBef>
                <a:spcPts val="300"/>
              </a:spcBef>
              <a:defRPr>
                <a:solidFill>
                  <a:srgbClr val="7F7F7F"/>
                </a:solidFill>
              </a:defRPr>
            </a:lvl3pPr>
            <a:lvl4pPr>
              <a:spcBef>
                <a:spcPts val="300"/>
              </a:spcBef>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pic>
        <p:nvPicPr>
          <p:cNvPr id="12" name="Picture 11" descr="123_Numbers.png"/>
          <p:cNvPicPr>
            <a:picLocks noChangeAspect="1"/>
          </p:cNvPicPr>
          <p:nvPr userDrawn="1"/>
        </p:nvPicPr>
        <p:blipFill rotWithShape="1">
          <a:blip r:embed="rId4" cstate="email">
            <a:extLst>
              <a:ext uri="{28A0092B-C50C-407E-A947-70E740481C1C}">
                <a14:useLocalDpi xmlns:a14="http://schemas.microsoft.com/office/drawing/2010/main"/>
              </a:ext>
            </a:extLst>
          </a:blip>
          <a:srcRect l="-19976" r="-25326"/>
          <a:stretch/>
        </p:blipFill>
        <p:spPr>
          <a:xfrm>
            <a:off x="178328" y="539749"/>
            <a:ext cx="785659" cy="1054101"/>
          </a:xfrm>
          <a:prstGeom prst="rect">
            <a:avLst/>
          </a:prstGeom>
        </p:spPr>
      </p:pic>
      <p:pic>
        <p:nvPicPr>
          <p:cNvPr id="13" name="Picture 12"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r="-18791"/>
          <a:stretch/>
        </p:blipFill>
        <p:spPr>
          <a:xfrm>
            <a:off x="7788804" y="396059"/>
            <a:ext cx="1047752" cy="722874"/>
          </a:xfrm>
          <a:prstGeom prst="rect">
            <a:avLst/>
          </a:prstGeom>
        </p:spPr>
      </p:pic>
      <p:pic>
        <p:nvPicPr>
          <p:cNvPr id="15" name="Picture 14"/>
          <p:cNvPicPr>
            <a:picLocks noChangeAspect="1"/>
          </p:cNvPicPr>
          <p:nvPr userDrawn="1"/>
        </p:nvPicPr>
        <p:blipFill rotWithShape="1">
          <a:blip r:embed="rId7" cstate="email">
            <a:extLst>
              <a:ext uri="{28A0092B-C50C-407E-A947-70E740481C1C}">
                <a14:useLocalDpi xmlns:a14="http://schemas.microsoft.com/office/drawing/2010/main"/>
              </a:ext>
            </a:extLst>
          </a:blip>
          <a:srcRect l="7623"/>
          <a:stretch/>
        </p:blipFill>
        <p:spPr>
          <a:xfrm>
            <a:off x="128187" y="1764382"/>
            <a:ext cx="3409772" cy="4952612"/>
          </a:xfrm>
          <a:prstGeom prst="rect">
            <a:avLst/>
          </a:prstGeom>
          <a:effectLst>
            <a:innerShdw blurRad="63500" dist="50800" dir="18900000">
              <a:prstClr val="black">
                <a:alpha val="50000"/>
              </a:prstClr>
            </a:innerShdw>
          </a:effectLst>
        </p:spPr>
      </p:pic>
    </p:spTree>
    <p:extLst>
      <p:ext uri="{BB962C8B-B14F-4D97-AF65-F5344CB8AC3E}">
        <p14:creationId xmlns:p14="http://schemas.microsoft.com/office/powerpoint/2010/main" val="27946465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1_Title and Content">
    <p:spTree>
      <p:nvGrpSpPr>
        <p:cNvPr id="1" name=""/>
        <p:cNvGrpSpPr/>
        <p:nvPr/>
      </p:nvGrpSpPr>
      <p:grpSpPr>
        <a:xfrm>
          <a:off x="0" y="0"/>
          <a:ext cx="0" cy="0"/>
          <a:chOff x="0" y="0"/>
          <a:chExt cx="0" cy="0"/>
        </a:xfrm>
      </p:grpSpPr>
      <p:sp>
        <p:nvSpPr>
          <p:cNvPr id="29" name="Rectangle 28"/>
          <p:cNvSpPr/>
          <p:nvPr userDrawn="1"/>
        </p:nvSpPr>
        <p:spPr>
          <a:xfrm>
            <a:off x="3549650" y="123759"/>
            <a:ext cx="5468939" cy="1649480"/>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userDrawn="1"/>
        </p:nvSpPr>
        <p:spPr>
          <a:xfrm>
            <a:off x="127530" y="123758"/>
            <a:ext cx="3422120" cy="1645920"/>
          </a:xfrm>
          <a:prstGeom prst="rect">
            <a:avLst/>
          </a:prstGeom>
          <a:solidFill>
            <a:srgbClr val="66C3C9">
              <a:alpha val="89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1542" y="399516"/>
            <a:ext cx="2572414" cy="1143000"/>
          </a:xfrm>
        </p:spPr>
        <p:txBody>
          <a:bodyPr anchor="b" anchorCtr="0">
            <a:normAutofit/>
          </a:bodyPr>
          <a:lstStyle>
            <a:lvl1pPr>
              <a:defRPr sz="2400">
                <a:solidFill>
                  <a:srgbClr val="FFFFFF"/>
                </a:solidFill>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4037013" y="2006600"/>
            <a:ext cx="3963987" cy="3932238"/>
          </a:xfrm>
        </p:spPr>
        <p:txBody>
          <a:bodyPr/>
          <a:lstStyle>
            <a:lvl1pPr marL="0" indent="0">
              <a:lnSpc>
                <a:spcPts val="1400"/>
              </a:lnSpc>
              <a:spcAft>
                <a:spcPts val="900"/>
              </a:spcAft>
              <a:buFontTx/>
              <a:buNone/>
              <a:defRPr>
                <a:solidFill>
                  <a:srgbClr val="7F7F7F"/>
                </a:solidFill>
              </a:defRPr>
            </a:lvl1pPr>
            <a:lvl2pPr>
              <a:lnSpc>
                <a:spcPts val="1400"/>
              </a:lnSpc>
              <a:spcBef>
                <a:spcPts val="300"/>
              </a:spcBef>
              <a:buClr>
                <a:schemeClr val="accent5">
                  <a:lumMod val="60000"/>
                  <a:lumOff val="40000"/>
                </a:schemeClr>
              </a:buClr>
              <a:defRPr>
                <a:solidFill>
                  <a:srgbClr val="7F7F7F"/>
                </a:solidFill>
              </a:defRPr>
            </a:lvl2pPr>
            <a:lvl3pPr>
              <a:lnSpc>
                <a:spcPts val="1400"/>
              </a:lnSpc>
              <a:spcBef>
                <a:spcPts val="300"/>
              </a:spcBef>
              <a:defRPr>
                <a:solidFill>
                  <a:srgbClr val="7F7F7F"/>
                </a:solidFill>
              </a:defRPr>
            </a:lvl3pPr>
            <a:lvl4pPr>
              <a:spcBef>
                <a:spcPts val="300"/>
              </a:spcBef>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pic>
        <p:nvPicPr>
          <p:cNvPr id="12" name="Picture 11" descr="123_Numbers.png"/>
          <p:cNvPicPr>
            <a:picLocks noChangeAspect="1"/>
          </p:cNvPicPr>
          <p:nvPr userDrawn="1"/>
        </p:nvPicPr>
        <p:blipFill rotWithShape="1">
          <a:blip r:embed="rId4" cstate="email">
            <a:extLst>
              <a:ext uri="{28A0092B-C50C-407E-A947-70E740481C1C}">
                <a14:useLocalDpi xmlns:a14="http://schemas.microsoft.com/office/drawing/2010/main"/>
              </a:ext>
            </a:extLst>
          </a:blip>
          <a:srcRect l="-19976" r="-25326"/>
          <a:stretch/>
        </p:blipFill>
        <p:spPr>
          <a:xfrm>
            <a:off x="178328" y="539749"/>
            <a:ext cx="785659" cy="1054101"/>
          </a:xfrm>
          <a:prstGeom prst="rect">
            <a:avLst/>
          </a:prstGeom>
        </p:spPr>
      </p:pic>
      <p:pic>
        <p:nvPicPr>
          <p:cNvPr id="13" name="Picture 12"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r="-18791"/>
          <a:stretch/>
        </p:blipFill>
        <p:spPr>
          <a:xfrm>
            <a:off x="7788804" y="396059"/>
            <a:ext cx="1047752" cy="722874"/>
          </a:xfrm>
          <a:prstGeom prst="rect">
            <a:avLst/>
          </a:prstGeom>
        </p:spPr>
      </p:pic>
      <p:pic>
        <p:nvPicPr>
          <p:cNvPr id="4" name="Picture 3"/>
          <p:cNvPicPr>
            <a:picLocks noChangeAspect="1"/>
          </p:cNvPicPr>
          <p:nvPr userDrawn="1"/>
        </p:nvPicPr>
        <p:blipFill>
          <a:blip r:embed="rId7"/>
          <a:stretch>
            <a:fillRect/>
          </a:stretch>
        </p:blipFill>
        <p:spPr>
          <a:xfrm>
            <a:off x="129279" y="1756504"/>
            <a:ext cx="3433535" cy="4978400"/>
          </a:xfrm>
          <a:prstGeom prst="rect">
            <a:avLst/>
          </a:prstGeom>
          <a:effectLst>
            <a:innerShdw blurRad="63500" dist="50800" dir="18900000">
              <a:prstClr val="black">
                <a:alpha val="50000"/>
              </a:prstClr>
            </a:innerShdw>
          </a:effectLst>
        </p:spPr>
      </p:pic>
    </p:spTree>
    <p:extLst>
      <p:ext uri="{BB962C8B-B14F-4D97-AF65-F5344CB8AC3E}">
        <p14:creationId xmlns:p14="http://schemas.microsoft.com/office/powerpoint/2010/main" val="824170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slide fu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0203B-2813-43B6-B051-5100FAF446DE}"/>
              </a:ext>
            </a:extLst>
          </p:cNvPr>
          <p:cNvSpPr>
            <a:spLocks noGrp="1"/>
          </p:cNvSpPr>
          <p:nvPr>
            <p:ph type="title" hasCustomPrompt="1"/>
          </p:nvPr>
        </p:nvSpPr>
        <p:spPr>
          <a:xfrm>
            <a:off x="546097" y="402908"/>
            <a:ext cx="8162780" cy="354616"/>
          </a:xfrm>
        </p:spPr>
        <p:txBody>
          <a:bodyPr/>
          <a:lstStyle>
            <a:lvl1pPr>
              <a:defRPr/>
            </a:lvl1pPr>
          </a:lstStyle>
          <a:p>
            <a:r>
              <a:rPr lang="en-US" dirty="0"/>
              <a:t>Click to edit Master title </a:t>
            </a:r>
            <a:br>
              <a:rPr lang="en-US" dirty="0"/>
            </a:br>
            <a:r>
              <a:rPr lang="en-US" dirty="0"/>
              <a:t>style – 28pt Calibri Bold</a:t>
            </a:r>
          </a:p>
        </p:txBody>
      </p:sp>
      <p:sp>
        <p:nvSpPr>
          <p:cNvPr id="3" name="Text Placeholder 2">
            <a:extLst>
              <a:ext uri="{FF2B5EF4-FFF2-40B4-BE49-F238E27FC236}">
                <a16:creationId xmlns:a16="http://schemas.microsoft.com/office/drawing/2014/main" id="{A5B396C9-4835-41C4-9FD6-263ABDF41B86}"/>
              </a:ext>
            </a:extLst>
          </p:cNvPr>
          <p:cNvSpPr>
            <a:spLocks noGrp="1"/>
          </p:cNvSpPr>
          <p:nvPr>
            <p:ph idx="1"/>
          </p:nvPr>
        </p:nvSpPr>
        <p:spPr>
          <a:xfrm>
            <a:off x="546098" y="1934164"/>
            <a:ext cx="4258131" cy="339258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12AE778E-EA01-EB46-984D-936B369E4172}"/>
              </a:ext>
            </a:extLst>
          </p:cNvPr>
          <p:cNvSpPr>
            <a:spLocks noGrp="1"/>
          </p:cNvSpPr>
          <p:nvPr>
            <p:ph type="pic" sz="quarter" idx="10"/>
          </p:nvPr>
        </p:nvSpPr>
        <p:spPr>
          <a:xfrm>
            <a:off x="4804229" y="0"/>
            <a:ext cx="3643085" cy="6858000"/>
          </a:xfrm>
        </p:spPr>
        <p:txBody>
          <a:bodyPr/>
          <a:lstStyle/>
          <a:p>
            <a:r>
              <a:rPr lang="en-US"/>
              <a:t>Click icon to add picture</a:t>
            </a:r>
            <a:endParaRPr lang="en-US" dirty="0"/>
          </a:p>
        </p:txBody>
      </p:sp>
    </p:spTree>
    <p:extLst>
      <p:ext uri="{BB962C8B-B14F-4D97-AF65-F5344CB8AC3E}">
        <p14:creationId xmlns:p14="http://schemas.microsoft.com/office/powerpoint/2010/main" val="28827499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2_Title and Content">
    <p:spTree>
      <p:nvGrpSpPr>
        <p:cNvPr id="1" name=""/>
        <p:cNvGrpSpPr/>
        <p:nvPr/>
      </p:nvGrpSpPr>
      <p:grpSpPr>
        <a:xfrm>
          <a:off x="0" y="0"/>
          <a:ext cx="0" cy="0"/>
          <a:chOff x="0" y="0"/>
          <a:chExt cx="0" cy="0"/>
        </a:xfrm>
      </p:grpSpPr>
      <p:sp>
        <p:nvSpPr>
          <p:cNvPr id="29" name="Rectangle 28"/>
          <p:cNvSpPr/>
          <p:nvPr userDrawn="1"/>
        </p:nvSpPr>
        <p:spPr>
          <a:xfrm>
            <a:off x="3549650" y="123759"/>
            <a:ext cx="5468939" cy="1649480"/>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userDrawn="1"/>
        </p:nvSpPr>
        <p:spPr>
          <a:xfrm>
            <a:off x="127530" y="123758"/>
            <a:ext cx="3422120" cy="1645920"/>
          </a:xfrm>
          <a:prstGeom prst="rect">
            <a:avLst/>
          </a:prstGeom>
          <a:solidFill>
            <a:srgbClr val="66C3C9">
              <a:alpha val="89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1542" y="399516"/>
            <a:ext cx="2572414" cy="1143000"/>
          </a:xfrm>
        </p:spPr>
        <p:txBody>
          <a:bodyPr anchor="b" anchorCtr="0">
            <a:normAutofit/>
          </a:bodyPr>
          <a:lstStyle>
            <a:lvl1pPr>
              <a:defRPr sz="2400">
                <a:solidFill>
                  <a:srgbClr val="FFFFFF"/>
                </a:solidFill>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4037013" y="2006600"/>
            <a:ext cx="3963987" cy="3932238"/>
          </a:xfrm>
        </p:spPr>
        <p:txBody>
          <a:bodyPr/>
          <a:lstStyle>
            <a:lvl1pPr marL="0" indent="0">
              <a:lnSpc>
                <a:spcPts val="1400"/>
              </a:lnSpc>
              <a:spcAft>
                <a:spcPts val="900"/>
              </a:spcAft>
              <a:buFontTx/>
              <a:buNone/>
              <a:defRPr>
                <a:solidFill>
                  <a:srgbClr val="7F7F7F"/>
                </a:solidFill>
              </a:defRPr>
            </a:lvl1pPr>
            <a:lvl2pPr>
              <a:lnSpc>
                <a:spcPts val="1400"/>
              </a:lnSpc>
              <a:spcBef>
                <a:spcPts val="300"/>
              </a:spcBef>
              <a:buClr>
                <a:schemeClr val="accent5">
                  <a:lumMod val="60000"/>
                  <a:lumOff val="40000"/>
                </a:schemeClr>
              </a:buClr>
              <a:defRPr>
                <a:solidFill>
                  <a:srgbClr val="7F7F7F"/>
                </a:solidFill>
              </a:defRPr>
            </a:lvl2pPr>
            <a:lvl3pPr>
              <a:lnSpc>
                <a:spcPts val="1400"/>
              </a:lnSpc>
              <a:spcBef>
                <a:spcPts val="300"/>
              </a:spcBef>
              <a:defRPr>
                <a:solidFill>
                  <a:srgbClr val="7F7F7F"/>
                </a:solidFill>
              </a:defRPr>
            </a:lvl3pPr>
            <a:lvl4pPr>
              <a:spcBef>
                <a:spcPts val="300"/>
              </a:spcBef>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pic>
        <p:nvPicPr>
          <p:cNvPr id="12" name="Picture 11" descr="123_Numbers.png"/>
          <p:cNvPicPr>
            <a:picLocks noChangeAspect="1"/>
          </p:cNvPicPr>
          <p:nvPr userDrawn="1"/>
        </p:nvPicPr>
        <p:blipFill rotWithShape="1">
          <a:blip r:embed="rId4" cstate="email">
            <a:extLst>
              <a:ext uri="{28A0092B-C50C-407E-A947-70E740481C1C}">
                <a14:useLocalDpi xmlns:a14="http://schemas.microsoft.com/office/drawing/2010/main"/>
              </a:ext>
            </a:extLst>
          </a:blip>
          <a:srcRect l="-19976" r="-25326"/>
          <a:stretch/>
        </p:blipFill>
        <p:spPr>
          <a:xfrm>
            <a:off x="178328" y="539749"/>
            <a:ext cx="785659" cy="1054101"/>
          </a:xfrm>
          <a:prstGeom prst="rect">
            <a:avLst/>
          </a:prstGeom>
        </p:spPr>
      </p:pic>
      <p:pic>
        <p:nvPicPr>
          <p:cNvPr id="13" name="Picture 12"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r="-18791"/>
          <a:stretch/>
        </p:blipFill>
        <p:spPr>
          <a:xfrm>
            <a:off x="7788804" y="396059"/>
            <a:ext cx="1047752" cy="722874"/>
          </a:xfrm>
          <a:prstGeom prst="rect">
            <a:avLst/>
          </a:prstGeom>
        </p:spPr>
      </p:pic>
      <p:pic>
        <p:nvPicPr>
          <p:cNvPr id="15" name="Picture 14"/>
          <p:cNvPicPr>
            <a:picLocks noChangeAspect="1"/>
          </p:cNvPicPr>
          <p:nvPr userDrawn="1"/>
        </p:nvPicPr>
        <p:blipFill rotWithShape="1">
          <a:blip r:embed="rId7" cstate="email">
            <a:extLst>
              <a:ext uri="{28A0092B-C50C-407E-A947-70E740481C1C}">
                <a14:useLocalDpi xmlns:a14="http://schemas.microsoft.com/office/drawing/2010/main"/>
              </a:ext>
            </a:extLst>
          </a:blip>
          <a:srcRect l="10402" r="8475"/>
          <a:stretch/>
        </p:blipFill>
        <p:spPr>
          <a:xfrm>
            <a:off x="128188" y="1758637"/>
            <a:ext cx="3409772" cy="4984231"/>
          </a:xfrm>
          <a:prstGeom prst="rect">
            <a:avLst/>
          </a:prstGeom>
          <a:effectLst>
            <a:innerShdw blurRad="63500" dist="50800" dir="18900000">
              <a:prstClr val="black">
                <a:alpha val="50000"/>
              </a:prstClr>
            </a:innerShdw>
          </a:effectLst>
        </p:spPr>
      </p:pic>
    </p:spTree>
    <p:extLst>
      <p:ext uri="{BB962C8B-B14F-4D97-AF65-F5344CB8AC3E}">
        <p14:creationId xmlns:p14="http://schemas.microsoft.com/office/powerpoint/2010/main" val="16060434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3_Title and Content">
    <p:spTree>
      <p:nvGrpSpPr>
        <p:cNvPr id="1" name=""/>
        <p:cNvGrpSpPr/>
        <p:nvPr/>
      </p:nvGrpSpPr>
      <p:grpSpPr>
        <a:xfrm>
          <a:off x="0" y="0"/>
          <a:ext cx="0" cy="0"/>
          <a:chOff x="0" y="0"/>
          <a:chExt cx="0" cy="0"/>
        </a:xfrm>
      </p:grpSpPr>
      <p:sp>
        <p:nvSpPr>
          <p:cNvPr id="29" name="Rectangle 28"/>
          <p:cNvSpPr/>
          <p:nvPr userDrawn="1"/>
        </p:nvSpPr>
        <p:spPr>
          <a:xfrm>
            <a:off x="3549650" y="123759"/>
            <a:ext cx="5468939" cy="1649480"/>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userDrawn="1"/>
        </p:nvSpPr>
        <p:spPr>
          <a:xfrm>
            <a:off x="127530" y="123758"/>
            <a:ext cx="3422120" cy="1645920"/>
          </a:xfrm>
          <a:prstGeom prst="rect">
            <a:avLst/>
          </a:prstGeom>
          <a:solidFill>
            <a:srgbClr val="66C3C9">
              <a:alpha val="89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1542" y="399516"/>
            <a:ext cx="2572414" cy="1143000"/>
          </a:xfrm>
        </p:spPr>
        <p:txBody>
          <a:bodyPr anchor="b" anchorCtr="0">
            <a:normAutofit/>
          </a:bodyPr>
          <a:lstStyle>
            <a:lvl1pPr>
              <a:defRPr sz="2400">
                <a:solidFill>
                  <a:srgbClr val="FFFFFF"/>
                </a:solidFill>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4037013" y="2006600"/>
            <a:ext cx="3963987" cy="3932238"/>
          </a:xfrm>
        </p:spPr>
        <p:txBody>
          <a:bodyPr/>
          <a:lstStyle>
            <a:lvl1pPr marL="0" indent="0">
              <a:lnSpc>
                <a:spcPts val="1400"/>
              </a:lnSpc>
              <a:spcAft>
                <a:spcPts val="900"/>
              </a:spcAft>
              <a:buFontTx/>
              <a:buNone/>
              <a:defRPr>
                <a:solidFill>
                  <a:srgbClr val="7F7F7F"/>
                </a:solidFill>
              </a:defRPr>
            </a:lvl1pPr>
            <a:lvl2pPr>
              <a:lnSpc>
                <a:spcPts val="1400"/>
              </a:lnSpc>
              <a:spcBef>
                <a:spcPts val="300"/>
              </a:spcBef>
              <a:buClr>
                <a:schemeClr val="accent5">
                  <a:lumMod val="60000"/>
                  <a:lumOff val="40000"/>
                </a:schemeClr>
              </a:buClr>
              <a:defRPr>
                <a:solidFill>
                  <a:srgbClr val="7F7F7F"/>
                </a:solidFill>
              </a:defRPr>
            </a:lvl2pPr>
            <a:lvl3pPr>
              <a:lnSpc>
                <a:spcPts val="1400"/>
              </a:lnSpc>
              <a:spcBef>
                <a:spcPts val="300"/>
              </a:spcBef>
              <a:defRPr>
                <a:solidFill>
                  <a:srgbClr val="7F7F7F"/>
                </a:solidFill>
              </a:defRPr>
            </a:lvl3pPr>
            <a:lvl4pPr>
              <a:spcBef>
                <a:spcPts val="300"/>
              </a:spcBef>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pic>
        <p:nvPicPr>
          <p:cNvPr id="12" name="Picture 11" descr="123_Numbers.png"/>
          <p:cNvPicPr>
            <a:picLocks noChangeAspect="1"/>
          </p:cNvPicPr>
          <p:nvPr userDrawn="1"/>
        </p:nvPicPr>
        <p:blipFill rotWithShape="1">
          <a:blip r:embed="rId4" cstate="email">
            <a:extLst>
              <a:ext uri="{28A0092B-C50C-407E-A947-70E740481C1C}">
                <a14:useLocalDpi xmlns:a14="http://schemas.microsoft.com/office/drawing/2010/main"/>
              </a:ext>
            </a:extLst>
          </a:blip>
          <a:srcRect l="-19976" r="-25326"/>
          <a:stretch/>
        </p:blipFill>
        <p:spPr>
          <a:xfrm>
            <a:off x="178328" y="539749"/>
            <a:ext cx="785659" cy="1054101"/>
          </a:xfrm>
          <a:prstGeom prst="rect">
            <a:avLst/>
          </a:prstGeom>
        </p:spPr>
      </p:pic>
      <p:pic>
        <p:nvPicPr>
          <p:cNvPr id="13" name="Picture 12"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r="-18791"/>
          <a:stretch/>
        </p:blipFill>
        <p:spPr>
          <a:xfrm>
            <a:off x="7788804" y="396059"/>
            <a:ext cx="1047752" cy="722874"/>
          </a:xfrm>
          <a:prstGeom prst="rect">
            <a:avLst/>
          </a:prstGeom>
        </p:spPr>
      </p:pic>
      <p:pic>
        <p:nvPicPr>
          <p:cNvPr id="16" name="Picture 15"/>
          <p:cNvPicPr>
            <a:picLocks noChangeAspect="1"/>
          </p:cNvPicPr>
          <p:nvPr userDrawn="1"/>
        </p:nvPicPr>
        <p:blipFill rotWithShape="1">
          <a:blip r:embed="rId7" cstate="email">
            <a:extLst>
              <a:ext uri="{28A0092B-C50C-407E-A947-70E740481C1C}">
                <a14:useLocalDpi xmlns:a14="http://schemas.microsoft.com/office/drawing/2010/main"/>
              </a:ext>
            </a:extLst>
          </a:blip>
          <a:srcRect l="11758" t="-1" r="15591" b="433"/>
          <a:stretch/>
        </p:blipFill>
        <p:spPr>
          <a:xfrm>
            <a:off x="128187" y="1764766"/>
            <a:ext cx="3418318" cy="4960774"/>
          </a:xfrm>
          <a:prstGeom prst="rect">
            <a:avLst/>
          </a:prstGeom>
          <a:effectLst>
            <a:innerShdw blurRad="63500" dist="50800" dir="18900000">
              <a:prstClr val="black">
                <a:alpha val="50000"/>
              </a:prstClr>
            </a:innerShdw>
          </a:effectLst>
        </p:spPr>
      </p:pic>
    </p:spTree>
    <p:extLst>
      <p:ext uri="{BB962C8B-B14F-4D97-AF65-F5344CB8AC3E}">
        <p14:creationId xmlns:p14="http://schemas.microsoft.com/office/powerpoint/2010/main" val="14225707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4_Title and Content">
    <p:spTree>
      <p:nvGrpSpPr>
        <p:cNvPr id="1" name=""/>
        <p:cNvGrpSpPr/>
        <p:nvPr/>
      </p:nvGrpSpPr>
      <p:grpSpPr>
        <a:xfrm>
          <a:off x="0" y="0"/>
          <a:ext cx="0" cy="0"/>
          <a:chOff x="0" y="0"/>
          <a:chExt cx="0" cy="0"/>
        </a:xfrm>
      </p:grpSpPr>
      <p:sp>
        <p:nvSpPr>
          <p:cNvPr id="29" name="Rectangle 28"/>
          <p:cNvSpPr/>
          <p:nvPr userDrawn="1"/>
        </p:nvSpPr>
        <p:spPr>
          <a:xfrm>
            <a:off x="3549650" y="123759"/>
            <a:ext cx="5468939" cy="1649480"/>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userDrawn="1"/>
        </p:nvSpPr>
        <p:spPr>
          <a:xfrm>
            <a:off x="127530" y="123758"/>
            <a:ext cx="3422120" cy="1645920"/>
          </a:xfrm>
          <a:prstGeom prst="rect">
            <a:avLst/>
          </a:prstGeom>
          <a:solidFill>
            <a:srgbClr val="66C3C9">
              <a:alpha val="89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1542" y="399516"/>
            <a:ext cx="2572414" cy="1143000"/>
          </a:xfrm>
        </p:spPr>
        <p:txBody>
          <a:bodyPr anchor="b" anchorCtr="0">
            <a:normAutofit/>
          </a:bodyPr>
          <a:lstStyle>
            <a:lvl1pPr>
              <a:defRPr sz="2400">
                <a:solidFill>
                  <a:srgbClr val="FFFFFF"/>
                </a:solidFill>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4037013" y="2006600"/>
            <a:ext cx="3963987" cy="3932238"/>
          </a:xfrm>
        </p:spPr>
        <p:txBody>
          <a:bodyPr/>
          <a:lstStyle>
            <a:lvl1pPr marL="0" indent="0">
              <a:lnSpc>
                <a:spcPts val="1400"/>
              </a:lnSpc>
              <a:spcAft>
                <a:spcPts val="900"/>
              </a:spcAft>
              <a:buFontTx/>
              <a:buNone/>
              <a:defRPr>
                <a:solidFill>
                  <a:srgbClr val="7F7F7F"/>
                </a:solidFill>
              </a:defRPr>
            </a:lvl1pPr>
            <a:lvl2pPr>
              <a:lnSpc>
                <a:spcPts val="1400"/>
              </a:lnSpc>
              <a:spcBef>
                <a:spcPts val="300"/>
              </a:spcBef>
              <a:buClr>
                <a:schemeClr val="accent5">
                  <a:lumMod val="60000"/>
                  <a:lumOff val="40000"/>
                </a:schemeClr>
              </a:buClr>
              <a:defRPr>
                <a:solidFill>
                  <a:srgbClr val="7F7F7F"/>
                </a:solidFill>
              </a:defRPr>
            </a:lvl2pPr>
            <a:lvl3pPr>
              <a:lnSpc>
                <a:spcPts val="1400"/>
              </a:lnSpc>
              <a:spcBef>
                <a:spcPts val="300"/>
              </a:spcBef>
              <a:defRPr>
                <a:solidFill>
                  <a:srgbClr val="7F7F7F"/>
                </a:solidFill>
              </a:defRPr>
            </a:lvl3pPr>
            <a:lvl4pPr>
              <a:spcBef>
                <a:spcPts val="300"/>
              </a:spcBef>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pic>
        <p:nvPicPr>
          <p:cNvPr id="12" name="Picture 11" descr="123_Numbers.png"/>
          <p:cNvPicPr>
            <a:picLocks noChangeAspect="1"/>
          </p:cNvPicPr>
          <p:nvPr userDrawn="1"/>
        </p:nvPicPr>
        <p:blipFill rotWithShape="1">
          <a:blip r:embed="rId4" cstate="email">
            <a:extLst>
              <a:ext uri="{28A0092B-C50C-407E-A947-70E740481C1C}">
                <a14:useLocalDpi xmlns:a14="http://schemas.microsoft.com/office/drawing/2010/main"/>
              </a:ext>
            </a:extLst>
          </a:blip>
          <a:srcRect l="-19976" r="-25326"/>
          <a:stretch/>
        </p:blipFill>
        <p:spPr>
          <a:xfrm>
            <a:off x="178328" y="539749"/>
            <a:ext cx="785659" cy="1054101"/>
          </a:xfrm>
          <a:prstGeom prst="rect">
            <a:avLst/>
          </a:prstGeom>
        </p:spPr>
      </p:pic>
      <p:pic>
        <p:nvPicPr>
          <p:cNvPr id="13" name="Picture 12"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r="-18791"/>
          <a:stretch/>
        </p:blipFill>
        <p:spPr>
          <a:xfrm>
            <a:off x="7788804" y="396059"/>
            <a:ext cx="1047752" cy="722874"/>
          </a:xfrm>
          <a:prstGeom prst="rect">
            <a:avLst/>
          </a:prstGeom>
        </p:spPr>
      </p:pic>
      <p:pic>
        <p:nvPicPr>
          <p:cNvPr id="15" name="Picture 14"/>
          <p:cNvPicPr>
            <a:picLocks noChangeAspect="1"/>
          </p:cNvPicPr>
          <p:nvPr userDrawn="1"/>
        </p:nvPicPr>
        <p:blipFill rotWithShape="1">
          <a:blip r:embed="rId7" cstate="email">
            <a:extLst>
              <a:ext uri="{28A0092B-C50C-407E-A947-70E740481C1C}">
                <a14:useLocalDpi xmlns:a14="http://schemas.microsoft.com/office/drawing/2010/main"/>
              </a:ext>
            </a:extLst>
          </a:blip>
          <a:srcRect l="16860" r="5815"/>
          <a:stretch/>
        </p:blipFill>
        <p:spPr>
          <a:xfrm>
            <a:off x="128186" y="1758772"/>
            <a:ext cx="3409773" cy="4983860"/>
          </a:xfrm>
          <a:prstGeom prst="rect">
            <a:avLst/>
          </a:prstGeom>
          <a:effectLst>
            <a:innerShdw blurRad="63500" dist="50800" dir="18900000">
              <a:prstClr val="black">
                <a:alpha val="50000"/>
              </a:prstClr>
            </a:innerShdw>
          </a:effectLst>
        </p:spPr>
      </p:pic>
    </p:spTree>
    <p:extLst>
      <p:ext uri="{BB962C8B-B14F-4D97-AF65-F5344CB8AC3E}">
        <p14:creationId xmlns:p14="http://schemas.microsoft.com/office/powerpoint/2010/main" val="81449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pic>
        <p:nvPicPr>
          <p:cNvPr id="29" name="Picture 2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27530" y="117140"/>
            <a:ext cx="3422119" cy="6607510"/>
          </a:xfrm>
          <a:prstGeom prst="rect">
            <a:avLst/>
          </a:prstGeom>
          <a:effectLst>
            <a:innerShdw blurRad="63500" dist="50800" dir="18900000">
              <a:prstClr val="black">
                <a:alpha val="50000"/>
              </a:prstClr>
            </a:innerShdw>
          </a:effectLst>
        </p:spPr>
      </p:pic>
      <p:sp>
        <p:nvSpPr>
          <p:cNvPr id="28" name="Rectangle 27"/>
          <p:cNvSpPr/>
          <p:nvPr userDrawn="1"/>
        </p:nvSpPr>
        <p:spPr>
          <a:xfrm>
            <a:off x="127530" y="123758"/>
            <a:ext cx="3422120" cy="1654216"/>
          </a:xfrm>
          <a:prstGeom prst="rect">
            <a:avLst/>
          </a:prstGeom>
          <a:solidFill>
            <a:srgbClr val="66C3C9">
              <a:alpha val="89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1542" y="399516"/>
            <a:ext cx="2580960" cy="1143000"/>
          </a:xfrm>
        </p:spPr>
        <p:txBody>
          <a:bodyPr anchor="b" anchorCtr="0">
            <a:normAutofit/>
          </a:bodyPr>
          <a:lstStyle>
            <a:lvl1pPr>
              <a:defRPr sz="2400">
                <a:solidFill>
                  <a:srgbClr val="FFFFFF"/>
                </a:solidFill>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4037013" y="2006600"/>
            <a:ext cx="3963987" cy="3932238"/>
          </a:xfrm>
        </p:spPr>
        <p:txBody>
          <a:bodyPr/>
          <a:lstStyle>
            <a:lvl1pPr marL="0" indent="0">
              <a:lnSpc>
                <a:spcPts val="1400"/>
              </a:lnSpc>
              <a:spcAft>
                <a:spcPts val="900"/>
              </a:spcAft>
              <a:buFontTx/>
              <a:buNone/>
              <a:defRPr>
                <a:solidFill>
                  <a:srgbClr val="7F7F7F"/>
                </a:solidFill>
              </a:defRPr>
            </a:lvl1pPr>
            <a:lvl2pPr>
              <a:lnSpc>
                <a:spcPts val="1400"/>
              </a:lnSpc>
              <a:spcBef>
                <a:spcPts val="300"/>
              </a:spcBef>
              <a:buClr>
                <a:schemeClr val="accent5">
                  <a:lumMod val="60000"/>
                  <a:lumOff val="40000"/>
                </a:schemeClr>
              </a:buClr>
              <a:defRPr>
                <a:solidFill>
                  <a:srgbClr val="7F7F7F"/>
                </a:solidFill>
              </a:defRPr>
            </a:lvl2pPr>
            <a:lvl3pPr>
              <a:lnSpc>
                <a:spcPts val="1400"/>
              </a:lnSpc>
              <a:spcBef>
                <a:spcPts val="300"/>
              </a:spcBef>
              <a:defRPr>
                <a:solidFill>
                  <a:srgbClr val="7F7F7F"/>
                </a:solidFill>
              </a:defRPr>
            </a:lvl3pPr>
            <a:lvl4pPr>
              <a:spcBef>
                <a:spcPts val="300"/>
              </a:spcBef>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pic>
        <p:nvPicPr>
          <p:cNvPr id="18" name="Picture 17"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p:blipFill>
        <p:spPr>
          <a:xfrm>
            <a:off x="7788804" y="399516"/>
            <a:ext cx="1047752" cy="596370"/>
          </a:xfrm>
          <a:prstGeom prst="rect">
            <a:avLst/>
          </a:prstGeom>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sp>
        <p:nvSpPr>
          <p:cNvPr id="30" name="Rectangle 29"/>
          <p:cNvSpPr/>
          <p:nvPr userDrawn="1"/>
        </p:nvSpPr>
        <p:spPr>
          <a:xfrm>
            <a:off x="3549650" y="123759"/>
            <a:ext cx="5468939" cy="1649480"/>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123_Numbers.png"/>
          <p:cNvPicPr>
            <a:picLocks noChangeAspect="1"/>
          </p:cNvPicPr>
          <p:nvPr userDrawn="1"/>
        </p:nvPicPr>
        <p:blipFill rotWithShape="1">
          <a:blip r:embed="rId7" cstate="email">
            <a:extLst>
              <a:ext uri="{28A0092B-C50C-407E-A947-70E740481C1C}">
                <a14:useLocalDpi xmlns:a14="http://schemas.microsoft.com/office/drawing/2010/main"/>
              </a:ext>
            </a:extLst>
          </a:blip>
          <a:srcRect l="-19976" r="-25326"/>
          <a:stretch/>
        </p:blipFill>
        <p:spPr>
          <a:xfrm>
            <a:off x="178328" y="539749"/>
            <a:ext cx="785659" cy="1054101"/>
          </a:xfrm>
          <a:prstGeom prst="rect">
            <a:avLst/>
          </a:prstGeom>
        </p:spPr>
      </p:pic>
      <p:pic>
        <p:nvPicPr>
          <p:cNvPr id="13" name="Picture 12" descr="EngagementIcons.png"/>
          <p:cNvPicPr>
            <a:picLocks noChangeAspect="1"/>
          </p:cNvPicPr>
          <p:nvPr userDrawn="1"/>
        </p:nvPicPr>
        <p:blipFill rotWithShape="1">
          <a:blip r:embed="rId8" cstate="email">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a:ext>
            </a:extLst>
          </a:blip>
          <a:srcRect r="-18791"/>
          <a:stretch/>
        </p:blipFill>
        <p:spPr>
          <a:xfrm>
            <a:off x="7788804" y="396059"/>
            <a:ext cx="1047752" cy="722874"/>
          </a:xfrm>
          <a:prstGeom prst="rect">
            <a:avLst/>
          </a:prstGeom>
        </p:spPr>
      </p:pic>
    </p:spTree>
    <p:extLst>
      <p:ext uri="{BB962C8B-B14F-4D97-AF65-F5344CB8AC3E}">
        <p14:creationId xmlns:p14="http://schemas.microsoft.com/office/powerpoint/2010/main" val="34131641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pic>
        <p:nvPicPr>
          <p:cNvPr id="5" name="Picture 4" descr="1336-1280-1001(CoverShot-A).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7530" y="114267"/>
            <a:ext cx="3407833" cy="6600857"/>
          </a:xfrm>
          <a:prstGeom prst="rect">
            <a:avLst/>
          </a:prstGeom>
          <a:effectLst>
            <a:innerShdw blurRad="63500" dist="50800" dir="18900000">
              <a:prstClr val="black">
                <a:alpha val="50000"/>
              </a:prstClr>
            </a:innerShdw>
          </a:effectLst>
        </p:spPr>
      </p:pic>
      <p:sp>
        <p:nvSpPr>
          <p:cNvPr id="30" name="Rectangle 29"/>
          <p:cNvSpPr/>
          <p:nvPr userDrawn="1"/>
        </p:nvSpPr>
        <p:spPr>
          <a:xfrm>
            <a:off x="3549650" y="123759"/>
            <a:ext cx="5468939" cy="1649480"/>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userDrawn="1"/>
        </p:nvSpPr>
        <p:spPr>
          <a:xfrm>
            <a:off x="127530" y="123758"/>
            <a:ext cx="3422120" cy="1654216"/>
          </a:xfrm>
          <a:prstGeom prst="rect">
            <a:avLst/>
          </a:prstGeom>
          <a:solidFill>
            <a:srgbClr val="66C3C9">
              <a:alpha val="89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1542" y="399516"/>
            <a:ext cx="2572414" cy="1143000"/>
          </a:xfrm>
        </p:spPr>
        <p:txBody>
          <a:bodyPr anchor="b" anchorCtr="0">
            <a:normAutofit/>
          </a:bodyPr>
          <a:lstStyle>
            <a:lvl1pPr>
              <a:defRPr sz="2400">
                <a:solidFill>
                  <a:srgbClr val="FFFFFF"/>
                </a:solidFill>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4037013" y="2006600"/>
            <a:ext cx="3963987" cy="3932238"/>
          </a:xfrm>
        </p:spPr>
        <p:txBody>
          <a:bodyPr/>
          <a:lstStyle>
            <a:lvl1pPr marL="0" indent="0">
              <a:lnSpc>
                <a:spcPts val="1400"/>
              </a:lnSpc>
              <a:spcAft>
                <a:spcPts val="900"/>
              </a:spcAft>
              <a:buFontTx/>
              <a:buNone/>
              <a:defRPr>
                <a:solidFill>
                  <a:srgbClr val="7F7F7F"/>
                </a:solidFill>
              </a:defRPr>
            </a:lvl1pPr>
            <a:lvl2pPr>
              <a:lnSpc>
                <a:spcPts val="1400"/>
              </a:lnSpc>
              <a:spcBef>
                <a:spcPts val="300"/>
              </a:spcBef>
              <a:buClr>
                <a:schemeClr val="accent5">
                  <a:lumMod val="60000"/>
                  <a:lumOff val="40000"/>
                </a:schemeClr>
              </a:buClr>
              <a:defRPr>
                <a:solidFill>
                  <a:srgbClr val="7F7F7F"/>
                </a:solidFill>
              </a:defRPr>
            </a:lvl2pPr>
            <a:lvl3pPr>
              <a:lnSpc>
                <a:spcPts val="1400"/>
              </a:lnSpc>
              <a:spcBef>
                <a:spcPts val="300"/>
              </a:spcBef>
              <a:defRPr>
                <a:solidFill>
                  <a:srgbClr val="7F7F7F"/>
                </a:solidFill>
              </a:defRPr>
            </a:lvl3pPr>
            <a:lvl4pPr>
              <a:spcBef>
                <a:spcPts val="300"/>
              </a:spcBef>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pic>
        <p:nvPicPr>
          <p:cNvPr id="12" name="Picture 11" descr="123_Numbers.png"/>
          <p:cNvPicPr>
            <a:picLocks noChangeAspect="1"/>
          </p:cNvPicPr>
          <p:nvPr userDrawn="1"/>
        </p:nvPicPr>
        <p:blipFill rotWithShape="1">
          <a:blip r:embed="rId5" cstate="email">
            <a:extLst>
              <a:ext uri="{28A0092B-C50C-407E-A947-70E740481C1C}">
                <a14:useLocalDpi xmlns:a14="http://schemas.microsoft.com/office/drawing/2010/main"/>
              </a:ext>
            </a:extLst>
          </a:blip>
          <a:srcRect l="-19976" r="-25326"/>
          <a:stretch/>
        </p:blipFill>
        <p:spPr>
          <a:xfrm>
            <a:off x="178328" y="539749"/>
            <a:ext cx="785659" cy="1054101"/>
          </a:xfrm>
          <a:prstGeom prst="rect">
            <a:avLst/>
          </a:prstGeom>
        </p:spPr>
      </p:pic>
      <p:pic>
        <p:nvPicPr>
          <p:cNvPr id="13" name="Picture 12" descr="EngagementIcons.png"/>
          <p:cNvPicPr>
            <a:picLocks noChangeAspect="1"/>
          </p:cNvPicPr>
          <p:nvPr userDrawn="1"/>
        </p:nvPicPr>
        <p:blipFill rotWithShape="1">
          <a:blip r:embed="rId6" cstate="email">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r="-18791"/>
          <a:stretch/>
        </p:blipFill>
        <p:spPr>
          <a:xfrm>
            <a:off x="7788804" y="396059"/>
            <a:ext cx="1047752" cy="722874"/>
          </a:xfrm>
          <a:prstGeom prst="rect">
            <a:avLst/>
          </a:prstGeom>
        </p:spPr>
      </p:pic>
    </p:spTree>
    <p:extLst>
      <p:ext uri="{BB962C8B-B14F-4D97-AF65-F5344CB8AC3E}">
        <p14:creationId xmlns:p14="http://schemas.microsoft.com/office/powerpoint/2010/main" val="20717873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pic>
        <p:nvPicPr>
          <p:cNvPr id="16" name="Picture 15" descr="p27_tech.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8113" y="130108"/>
            <a:ext cx="3411537" cy="6597717"/>
          </a:xfrm>
          <a:prstGeom prst="rect">
            <a:avLst/>
          </a:prstGeom>
          <a:effectLst>
            <a:innerShdw blurRad="63500" dist="50800" dir="18900000">
              <a:prstClr val="black">
                <a:alpha val="50000"/>
              </a:prstClr>
            </a:innerShdw>
          </a:effectLst>
        </p:spPr>
      </p:pic>
      <p:sp>
        <p:nvSpPr>
          <p:cNvPr id="30" name="Rectangle 29"/>
          <p:cNvSpPr/>
          <p:nvPr userDrawn="1"/>
        </p:nvSpPr>
        <p:spPr>
          <a:xfrm>
            <a:off x="3549650" y="123759"/>
            <a:ext cx="5468939" cy="1649480"/>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userDrawn="1"/>
        </p:nvSpPr>
        <p:spPr>
          <a:xfrm>
            <a:off x="127530" y="123758"/>
            <a:ext cx="3422120" cy="1654216"/>
          </a:xfrm>
          <a:prstGeom prst="rect">
            <a:avLst/>
          </a:prstGeom>
          <a:solidFill>
            <a:srgbClr val="66C3C9">
              <a:alpha val="89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1542" y="399516"/>
            <a:ext cx="2580960" cy="1143000"/>
          </a:xfrm>
        </p:spPr>
        <p:txBody>
          <a:bodyPr anchor="b" anchorCtr="0">
            <a:normAutofit/>
          </a:bodyPr>
          <a:lstStyle>
            <a:lvl1pPr>
              <a:defRPr sz="2400">
                <a:solidFill>
                  <a:srgbClr val="FFFFFF"/>
                </a:solidFill>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4037013" y="2006600"/>
            <a:ext cx="3963987" cy="3932238"/>
          </a:xfrm>
        </p:spPr>
        <p:txBody>
          <a:bodyPr/>
          <a:lstStyle>
            <a:lvl1pPr marL="0" indent="0">
              <a:lnSpc>
                <a:spcPts val="1400"/>
              </a:lnSpc>
              <a:spcBef>
                <a:spcPts val="0"/>
              </a:spcBef>
              <a:spcAft>
                <a:spcPts val="900"/>
              </a:spcAft>
              <a:buFontTx/>
              <a:buNone/>
              <a:defRPr>
                <a:solidFill>
                  <a:srgbClr val="7F7F7F"/>
                </a:solidFill>
              </a:defRPr>
            </a:lvl1pPr>
            <a:lvl2pPr>
              <a:lnSpc>
                <a:spcPts val="1400"/>
              </a:lnSpc>
              <a:spcBef>
                <a:spcPts val="300"/>
              </a:spcBef>
              <a:spcAft>
                <a:spcPts val="0"/>
              </a:spcAft>
              <a:buClr>
                <a:schemeClr val="accent5">
                  <a:lumMod val="60000"/>
                  <a:lumOff val="40000"/>
                </a:schemeClr>
              </a:buClr>
              <a:defRPr>
                <a:solidFill>
                  <a:srgbClr val="7F7F7F"/>
                </a:solidFill>
              </a:defRPr>
            </a:lvl2pPr>
            <a:lvl3pPr>
              <a:lnSpc>
                <a:spcPts val="1400"/>
              </a:lnSpc>
              <a:spcBef>
                <a:spcPts val="300"/>
              </a:spcBef>
              <a:spcAft>
                <a:spcPts val="0"/>
              </a:spcAft>
              <a:defRPr>
                <a:solidFill>
                  <a:srgbClr val="7F7F7F"/>
                </a:solidFill>
              </a:defRPr>
            </a:lvl3pPr>
            <a:lvl4pPr>
              <a:spcBef>
                <a:spcPts val="300"/>
              </a:spcBef>
              <a:spcAft>
                <a:spcPts val="0"/>
              </a:spcAft>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pic>
        <p:nvPicPr>
          <p:cNvPr id="12" name="Picture 11" descr="123_Numbers.png"/>
          <p:cNvPicPr>
            <a:picLocks noChangeAspect="1"/>
          </p:cNvPicPr>
          <p:nvPr userDrawn="1"/>
        </p:nvPicPr>
        <p:blipFill rotWithShape="1">
          <a:blip r:embed="rId5" cstate="email">
            <a:extLst>
              <a:ext uri="{28A0092B-C50C-407E-A947-70E740481C1C}">
                <a14:useLocalDpi xmlns:a14="http://schemas.microsoft.com/office/drawing/2010/main"/>
              </a:ext>
            </a:extLst>
          </a:blip>
          <a:srcRect l="-19976" r="-25326"/>
          <a:stretch/>
        </p:blipFill>
        <p:spPr>
          <a:xfrm>
            <a:off x="178328" y="539749"/>
            <a:ext cx="785659" cy="1054101"/>
          </a:xfrm>
          <a:prstGeom prst="rect">
            <a:avLst/>
          </a:prstGeom>
        </p:spPr>
      </p:pic>
      <p:pic>
        <p:nvPicPr>
          <p:cNvPr id="13" name="Picture 12" descr="EngagementIcons.png"/>
          <p:cNvPicPr>
            <a:picLocks noChangeAspect="1"/>
          </p:cNvPicPr>
          <p:nvPr userDrawn="1"/>
        </p:nvPicPr>
        <p:blipFill rotWithShape="1">
          <a:blip r:embed="rId6" cstate="email">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r="-18791"/>
          <a:stretch/>
        </p:blipFill>
        <p:spPr>
          <a:xfrm>
            <a:off x="7788804" y="396059"/>
            <a:ext cx="1047752" cy="722874"/>
          </a:xfrm>
          <a:prstGeom prst="rect">
            <a:avLst/>
          </a:prstGeom>
        </p:spPr>
      </p:pic>
    </p:spTree>
    <p:extLst>
      <p:ext uri="{BB962C8B-B14F-4D97-AF65-F5344CB8AC3E}">
        <p14:creationId xmlns:p14="http://schemas.microsoft.com/office/powerpoint/2010/main" val="18017455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pic>
        <p:nvPicPr>
          <p:cNvPr id="7" name="Picture 6" descr="p28_green_icon.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7531" y="123759"/>
            <a:ext cx="3427942" cy="6614158"/>
          </a:xfrm>
          <a:prstGeom prst="rect">
            <a:avLst/>
          </a:prstGeom>
          <a:effectLst>
            <a:innerShdw blurRad="63500" dist="50800" dir="18900000">
              <a:prstClr val="black">
                <a:alpha val="50000"/>
              </a:prstClr>
            </a:innerShdw>
          </a:effectLst>
        </p:spPr>
      </p:pic>
      <p:sp>
        <p:nvSpPr>
          <p:cNvPr id="28" name="Rectangle 27"/>
          <p:cNvSpPr/>
          <p:nvPr userDrawn="1"/>
        </p:nvSpPr>
        <p:spPr>
          <a:xfrm>
            <a:off x="127530" y="123758"/>
            <a:ext cx="3422120" cy="1654216"/>
          </a:xfrm>
          <a:prstGeom prst="rect">
            <a:avLst/>
          </a:prstGeom>
          <a:solidFill>
            <a:srgbClr val="66C3C9">
              <a:alpha val="89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3549650" y="123759"/>
            <a:ext cx="5468939" cy="6614158"/>
          </a:xfrm>
          <a:prstGeom prst="rect">
            <a:avLst/>
          </a:prstGeom>
          <a:solidFill>
            <a:srgbClr val="6465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1542" y="399516"/>
            <a:ext cx="2589506" cy="1143000"/>
          </a:xfrm>
        </p:spPr>
        <p:txBody>
          <a:bodyPr anchor="b" anchorCtr="0">
            <a:normAutofit/>
          </a:bodyPr>
          <a:lstStyle>
            <a:lvl1pPr>
              <a:defRPr sz="2400">
                <a:solidFill>
                  <a:srgbClr val="FFFFFF"/>
                </a:solidFill>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4037013" y="2006600"/>
            <a:ext cx="3963987" cy="3932238"/>
          </a:xfrm>
        </p:spPr>
        <p:txBody>
          <a:bodyPr/>
          <a:lstStyle>
            <a:lvl1pPr marL="0" indent="0">
              <a:spcAft>
                <a:spcPts val="900"/>
              </a:spcAft>
              <a:buFontTx/>
              <a:buNone/>
              <a:defRPr>
                <a:solidFill>
                  <a:schemeClr val="bg1"/>
                </a:solidFill>
              </a:defRPr>
            </a:lvl1pPr>
            <a:lvl2pPr>
              <a:spcBef>
                <a:spcPts val="300"/>
              </a:spcBef>
              <a:buClr>
                <a:schemeClr val="accent5">
                  <a:lumMod val="60000"/>
                  <a:lumOff val="40000"/>
                </a:schemeClr>
              </a:buClr>
              <a:defRPr>
                <a:solidFill>
                  <a:schemeClr val="bg1"/>
                </a:solidFill>
              </a:defRPr>
            </a:lvl2pPr>
            <a:lvl3pPr>
              <a:spcBef>
                <a:spcPts val="300"/>
              </a:spcBef>
              <a:defRPr>
                <a:solidFill>
                  <a:schemeClr val="bg1"/>
                </a:solidFill>
              </a:defRPr>
            </a:lvl3pPr>
            <a:lvl4pPr>
              <a:spcBef>
                <a:spcPts val="300"/>
              </a:spcBef>
              <a:defRPr>
                <a:solidFill>
                  <a:schemeClr val="bg1"/>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FFFFF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pic>
        <p:nvPicPr>
          <p:cNvPr id="12" name="Picture 11" descr="123_Numbers.png"/>
          <p:cNvPicPr>
            <a:picLocks noChangeAspect="1"/>
          </p:cNvPicPr>
          <p:nvPr userDrawn="1"/>
        </p:nvPicPr>
        <p:blipFill rotWithShape="1">
          <a:blip r:embed="rId5" cstate="email">
            <a:extLst>
              <a:ext uri="{28A0092B-C50C-407E-A947-70E740481C1C}">
                <a14:useLocalDpi xmlns:a14="http://schemas.microsoft.com/office/drawing/2010/main"/>
              </a:ext>
            </a:extLst>
          </a:blip>
          <a:srcRect l="-19976" r="-25326"/>
          <a:stretch/>
        </p:blipFill>
        <p:spPr>
          <a:xfrm>
            <a:off x="178328" y="539749"/>
            <a:ext cx="785659" cy="1054101"/>
          </a:xfrm>
          <a:prstGeom prst="rect">
            <a:avLst/>
          </a:prstGeom>
        </p:spPr>
      </p:pic>
      <p:pic>
        <p:nvPicPr>
          <p:cNvPr id="13" name="Picture 12" descr="EngagementIcons.png"/>
          <p:cNvPicPr>
            <a:picLocks noChangeAspect="1"/>
          </p:cNvPicPr>
          <p:nvPr userDrawn="1"/>
        </p:nvPicPr>
        <p:blipFill rotWithShape="1">
          <a:blip r:embed="rId6" cstate="email">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r="-18791"/>
          <a:stretch/>
        </p:blipFill>
        <p:spPr>
          <a:xfrm>
            <a:off x="7788804" y="396059"/>
            <a:ext cx="1047752" cy="722874"/>
          </a:xfrm>
          <a:prstGeom prst="rect">
            <a:avLst/>
          </a:prstGeom>
        </p:spPr>
      </p:pic>
    </p:spTree>
    <p:extLst>
      <p:ext uri="{BB962C8B-B14F-4D97-AF65-F5344CB8AC3E}">
        <p14:creationId xmlns:p14="http://schemas.microsoft.com/office/powerpoint/2010/main" val="17331130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pic>
        <p:nvPicPr>
          <p:cNvPr id="4" name="Picture 3" descr="p29_green.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9063" y="123759"/>
            <a:ext cx="3419475" cy="6604066"/>
          </a:xfrm>
          <a:prstGeom prst="rect">
            <a:avLst/>
          </a:prstGeom>
          <a:effectLst>
            <a:innerShdw blurRad="63500" dist="50800" dir="18900000">
              <a:prstClr val="black">
                <a:alpha val="50000"/>
              </a:prstClr>
            </a:innerShdw>
          </a:effectLst>
        </p:spPr>
      </p:pic>
      <p:sp>
        <p:nvSpPr>
          <p:cNvPr id="28" name="Rectangle 27"/>
          <p:cNvSpPr/>
          <p:nvPr userDrawn="1"/>
        </p:nvSpPr>
        <p:spPr>
          <a:xfrm>
            <a:off x="127530" y="123758"/>
            <a:ext cx="3422120" cy="1654216"/>
          </a:xfrm>
          <a:prstGeom prst="rect">
            <a:avLst/>
          </a:prstGeom>
          <a:solidFill>
            <a:srgbClr val="66C3C9">
              <a:alpha val="89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3549650" y="123759"/>
            <a:ext cx="5468939" cy="1649480"/>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1542" y="399516"/>
            <a:ext cx="2572414" cy="1143000"/>
          </a:xfrm>
        </p:spPr>
        <p:txBody>
          <a:bodyPr anchor="b" anchorCtr="0">
            <a:normAutofit/>
          </a:bodyPr>
          <a:lstStyle>
            <a:lvl1pPr>
              <a:defRPr sz="2400">
                <a:solidFill>
                  <a:srgbClr val="FFFFFF"/>
                </a:solidFill>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4037013" y="2006600"/>
            <a:ext cx="3963987" cy="3932238"/>
          </a:xfrm>
        </p:spPr>
        <p:txBody>
          <a:bodyPr/>
          <a:lstStyle>
            <a:lvl1pPr marL="0" indent="0">
              <a:lnSpc>
                <a:spcPts val="1400"/>
              </a:lnSpc>
              <a:spcAft>
                <a:spcPts val="900"/>
              </a:spcAft>
              <a:buFontTx/>
              <a:buNone/>
              <a:defRPr>
                <a:solidFill>
                  <a:srgbClr val="7F7F7F"/>
                </a:solidFill>
              </a:defRPr>
            </a:lvl1pPr>
            <a:lvl2pPr>
              <a:lnSpc>
                <a:spcPts val="1400"/>
              </a:lnSpc>
              <a:spcBef>
                <a:spcPts val="300"/>
              </a:spcBef>
              <a:buClr>
                <a:schemeClr val="accent5">
                  <a:lumMod val="60000"/>
                  <a:lumOff val="40000"/>
                </a:schemeClr>
              </a:buClr>
              <a:defRPr>
                <a:solidFill>
                  <a:srgbClr val="7F7F7F"/>
                </a:solidFill>
              </a:defRPr>
            </a:lvl2pPr>
            <a:lvl3pPr>
              <a:lnSpc>
                <a:spcPts val="1400"/>
              </a:lnSpc>
              <a:spcBef>
                <a:spcPts val="300"/>
              </a:spcBef>
              <a:defRPr>
                <a:solidFill>
                  <a:srgbClr val="7F7F7F"/>
                </a:solidFill>
              </a:defRPr>
            </a:lvl3pPr>
            <a:lvl4pPr>
              <a:spcBef>
                <a:spcPts val="300"/>
              </a:spcBef>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pic>
        <p:nvPicPr>
          <p:cNvPr id="31" name="Picture 30"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r="-18791"/>
          <a:stretch/>
        </p:blipFill>
        <p:spPr>
          <a:xfrm>
            <a:off x="7788804" y="396059"/>
            <a:ext cx="1047752" cy="722874"/>
          </a:xfrm>
          <a:prstGeom prst="rect">
            <a:avLst/>
          </a:prstGeom>
        </p:spPr>
      </p:pic>
      <p:pic>
        <p:nvPicPr>
          <p:cNvPr id="12" name="Picture 11" descr="123_Numbers.png"/>
          <p:cNvPicPr>
            <a:picLocks noChangeAspect="1"/>
          </p:cNvPicPr>
          <p:nvPr userDrawn="1"/>
        </p:nvPicPr>
        <p:blipFill rotWithShape="1">
          <a:blip r:embed="rId7" cstate="email">
            <a:extLst>
              <a:ext uri="{28A0092B-C50C-407E-A947-70E740481C1C}">
                <a14:useLocalDpi xmlns:a14="http://schemas.microsoft.com/office/drawing/2010/main"/>
              </a:ext>
            </a:extLst>
          </a:blip>
          <a:srcRect l="-19976" r="-25326"/>
          <a:stretch/>
        </p:blipFill>
        <p:spPr>
          <a:xfrm>
            <a:off x="178328" y="539749"/>
            <a:ext cx="785659" cy="1054101"/>
          </a:xfrm>
          <a:prstGeom prst="rect">
            <a:avLst/>
          </a:prstGeom>
        </p:spPr>
      </p:pic>
    </p:spTree>
    <p:extLst>
      <p:ext uri="{BB962C8B-B14F-4D97-AF65-F5344CB8AC3E}">
        <p14:creationId xmlns:p14="http://schemas.microsoft.com/office/powerpoint/2010/main" val="36511887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pic>
        <p:nvPicPr>
          <p:cNvPr id="7" name="Picture 6" descr="Diversity.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119060" y="123758"/>
            <a:ext cx="3430590" cy="6599305"/>
          </a:xfrm>
          <a:prstGeom prst="rect">
            <a:avLst/>
          </a:prstGeom>
          <a:effectLst>
            <a:innerShdw blurRad="63500" dist="50800" dir="13500000">
              <a:prstClr val="black">
                <a:alpha val="50000"/>
              </a:prstClr>
            </a:innerShdw>
          </a:effectLst>
        </p:spPr>
      </p:pic>
      <p:sp>
        <p:nvSpPr>
          <p:cNvPr id="28" name="Rectangle 27"/>
          <p:cNvSpPr/>
          <p:nvPr userDrawn="1"/>
        </p:nvSpPr>
        <p:spPr>
          <a:xfrm>
            <a:off x="127530" y="123758"/>
            <a:ext cx="3422120" cy="1654216"/>
          </a:xfrm>
          <a:prstGeom prst="rect">
            <a:avLst/>
          </a:prstGeom>
          <a:solidFill>
            <a:srgbClr val="66C3C9">
              <a:alpha val="89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3549650" y="123759"/>
            <a:ext cx="5468939" cy="1649480"/>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4037013" y="2006600"/>
            <a:ext cx="3963987" cy="3932238"/>
          </a:xfrm>
        </p:spPr>
        <p:txBody>
          <a:bodyPr/>
          <a:lstStyle>
            <a:lvl1pPr marL="0" indent="0">
              <a:lnSpc>
                <a:spcPts val="1400"/>
              </a:lnSpc>
              <a:spcAft>
                <a:spcPts val="900"/>
              </a:spcAft>
              <a:buFontTx/>
              <a:buNone/>
              <a:defRPr>
                <a:solidFill>
                  <a:srgbClr val="7F7F7F"/>
                </a:solidFill>
              </a:defRPr>
            </a:lvl1pPr>
            <a:lvl2pPr>
              <a:lnSpc>
                <a:spcPts val="1400"/>
              </a:lnSpc>
              <a:spcBef>
                <a:spcPts val="300"/>
              </a:spcBef>
              <a:buClr>
                <a:schemeClr val="accent5">
                  <a:lumMod val="60000"/>
                  <a:lumOff val="40000"/>
                </a:schemeClr>
              </a:buClr>
              <a:defRPr>
                <a:solidFill>
                  <a:srgbClr val="7F7F7F"/>
                </a:solidFill>
              </a:defRPr>
            </a:lvl2pPr>
            <a:lvl3pPr>
              <a:lnSpc>
                <a:spcPts val="1400"/>
              </a:lnSpc>
              <a:spcBef>
                <a:spcPts val="300"/>
              </a:spcBef>
              <a:defRPr>
                <a:solidFill>
                  <a:srgbClr val="7F7F7F"/>
                </a:solidFill>
              </a:defRPr>
            </a:lvl3pPr>
            <a:lvl4pPr>
              <a:spcBef>
                <a:spcPts val="300"/>
              </a:spcBef>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pic>
        <p:nvPicPr>
          <p:cNvPr id="31" name="Picture 30"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r="-18791"/>
          <a:stretch/>
        </p:blipFill>
        <p:spPr>
          <a:xfrm>
            <a:off x="7788804" y="396059"/>
            <a:ext cx="1047752" cy="722874"/>
          </a:xfrm>
          <a:prstGeom prst="rect">
            <a:avLst/>
          </a:prstGeom>
        </p:spPr>
      </p:pic>
      <p:pic>
        <p:nvPicPr>
          <p:cNvPr id="12" name="Picture 11" descr="123_Numbers.png"/>
          <p:cNvPicPr>
            <a:picLocks noChangeAspect="1"/>
          </p:cNvPicPr>
          <p:nvPr userDrawn="1"/>
        </p:nvPicPr>
        <p:blipFill rotWithShape="1">
          <a:blip r:embed="rId7" cstate="email">
            <a:extLst>
              <a:ext uri="{28A0092B-C50C-407E-A947-70E740481C1C}">
                <a14:useLocalDpi xmlns:a14="http://schemas.microsoft.com/office/drawing/2010/main"/>
              </a:ext>
            </a:extLst>
          </a:blip>
          <a:srcRect l="-19976" r="-25326"/>
          <a:stretch/>
        </p:blipFill>
        <p:spPr>
          <a:xfrm>
            <a:off x="178328" y="539749"/>
            <a:ext cx="785659" cy="1054101"/>
          </a:xfrm>
          <a:prstGeom prst="rect">
            <a:avLst/>
          </a:prstGeom>
        </p:spPr>
      </p:pic>
    </p:spTree>
    <p:extLst>
      <p:ext uri="{BB962C8B-B14F-4D97-AF65-F5344CB8AC3E}">
        <p14:creationId xmlns:p14="http://schemas.microsoft.com/office/powerpoint/2010/main" val="8797438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pic>
        <p:nvPicPr>
          <p:cNvPr id="8" name="Picture 7" descr="DeliverExecute.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7531" y="123759"/>
            <a:ext cx="3422120" cy="6614158"/>
          </a:xfrm>
          <a:prstGeom prst="rect">
            <a:avLst/>
          </a:prstGeom>
          <a:effectLst>
            <a:innerShdw blurRad="63500" dist="50800" dir="18900000">
              <a:prstClr val="black">
                <a:alpha val="50000"/>
              </a:prstClr>
            </a:innerShdw>
          </a:effectLst>
        </p:spPr>
      </p:pic>
      <p:sp>
        <p:nvSpPr>
          <p:cNvPr id="37" name="Rectangle 36"/>
          <p:cNvSpPr/>
          <p:nvPr userDrawn="1"/>
        </p:nvSpPr>
        <p:spPr>
          <a:xfrm>
            <a:off x="3549650" y="123759"/>
            <a:ext cx="5468939" cy="6614158"/>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127530" y="123758"/>
            <a:ext cx="3422120" cy="1654216"/>
          </a:xfrm>
          <a:prstGeom prst="rect">
            <a:avLst/>
          </a:prstGeom>
          <a:solidFill>
            <a:srgbClr val="E8B357">
              <a:alpha val="87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Deliver &amp;</a:t>
            </a:r>
            <a:br>
              <a:rPr lang="en-US" dirty="0"/>
            </a:br>
            <a:r>
              <a:rPr lang="en-US" dirty="0"/>
              <a:t>Execute.</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FFFFF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7" name="Rectangle 6"/>
          <p:cNvSpPr/>
          <p:nvPr userDrawn="1"/>
        </p:nvSpPr>
        <p:spPr>
          <a:xfrm>
            <a:off x="3549648" y="4927601"/>
            <a:ext cx="4239156" cy="1815042"/>
          </a:xfrm>
          <a:prstGeom prst="rect">
            <a:avLst/>
          </a:prstGeom>
          <a:solidFill>
            <a:srgbClr val="FFFFFF"/>
          </a:solidFill>
          <a:ln>
            <a:noFill/>
          </a:ln>
          <a:effectLst>
            <a:innerShdw blurRad="133350" dist="101600" dir="1872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7C9CA"/>
              </a:solidFill>
            </a:endParaRPr>
          </a:p>
        </p:txBody>
      </p:sp>
      <p:sp>
        <p:nvSpPr>
          <p:cNvPr id="28" name="Content Placeholder 2"/>
          <p:cNvSpPr>
            <a:spLocks noGrp="1"/>
          </p:cNvSpPr>
          <p:nvPr>
            <p:ph idx="14"/>
          </p:nvPr>
        </p:nvSpPr>
        <p:spPr>
          <a:xfrm>
            <a:off x="4037013" y="5257800"/>
            <a:ext cx="3463396" cy="1312345"/>
          </a:xfrm>
        </p:spPr>
        <p:txBody>
          <a:bodyPr/>
          <a:lstStyle>
            <a:lvl1pPr marL="57150" indent="-57150">
              <a:spcAft>
                <a:spcPts val="600"/>
              </a:spcAft>
              <a:buFontTx/>
              <a:buNone/>
              <a:defRPr>
                <a:solidFill>
                  <a:schemeClr val="tx1">
                    <a:lumMod val="50000"/>
                    <a:lumOff val="50000"/>
                  </a:schemeClr>
                </a:solidFill>
              </a:defRPr>
            </a:lvl1pPr>
            <a:lvl2pPr marL="57150" indent="-57150">
              <a:lnSpc>
                <a:spcPts val="1000"/>
              </a:lnSpc>
              <a:spcBef>
                <a:spcPts val="600"/>
              </a:spcBef>
              <a:buClr>
                <a:srgbClr val="C52241"/>
              </a:buClr>
              <a:buNone/>
              <a:defRPr sz="8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a:p>
            <a:pPr lvl="1"/>
            <a:r>
              <a:rPr lang="en-US" dirty="0"/>
              <a:t>Second level</a:t>
            </a:r>
          </a:p>
        </p:txBody>
      </p:sp>
      <p:pic>
        <p:nvPicPr>
          <p:cNvPr id="21" name="Picture 20"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l="-6329" t="-8571"/>
          <a:stretch/>
        </p:blipFill>
        <p:spPr>
          <a:xfrm>
            <a:off x="7545738" y="435670"/>
            <a:ext cx="1247425" cy="688280"/>
          </a:xfrm>
          <a:prstGeom prst="rect">
            <a:avLst/>
          </a:prstGeom>
        </p:spPr>
      </p:pic>
      <p:pic>
        <p:nvPicPr>
          <p:cNvPr id="15" name="Picture 14" descr="123_Numbers.png"/>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263860" y="546100"/>
            <a:ext cx="513679" cy="894657"/>
          </a:xfrm>
          <a:prstGeom prst="rect">
            <a:avLst/>
          </a:prstGeom>
        </p:spPr>
      </p:pic>
      <p:sp>
        <p:nvSpPr>
          <p:cNvPr id="13" name="Text Placeholder 4"/>
          <p:cNvSpPr>
            <a:spLocks noGrp="1"/>
          </p:cNvSpPr>
          <p:nvPr>
            <p:ph type="body" sz="quarter" idx="16"/>
          </p:nvPr>
        </p:nvSpPr>
        <p:spPr>
          <a:xfrm>
            <a:off x="4037012" y="1277949"/>
            <a:ext cx="3965575" cy="3167067"/>
          </a:xfrm>
        </p:spPr>
        <p:txBody>
          <a:bodyPr/>
          <a:lstStyle>
            <a:lvl1pPr>
              <a:spcAft>
                <a:spcPts val="900"/>
              </a:spcAft>
              <a:defRPr>
                <a:solidFill>
                  <a:srgbClr val="FFFFFF"/>
                </a:solidFill>
              </a:defRPr>
            </a:lvl1pPr>
            <a:lvl2pPr>
              <a:spcBef>
                <a:spcPts val="300"/>
              </a:spcBef>
              <a:buClr>
                <a:srgbClr val="E8B357"/>
              </a:buClr>
              <a:defRPr>
                <a:solidFill>
                  <a:srgbClr val="FFFFFF"/>
                </a:solidFill>
              </a:defRPr>
            </a:lvl2pPr>
            <a:lvl3pPr>
              <a:defRPr>
                <a:solidFill>
                  <a:srgbClr val="FFFFFF"/>
                </a:solidFill>
              </a:defRPr>
            </a:lvl3pPr>
            <a:lvl4pPr>
              <a:defRPr>
                <a:solidFill>
                  <a:srgbClr val="FFFFFF"/>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53396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wlights-Highligh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E4D49-8E99-4BFC-9787-C26C7D7802A1}"/>
              </a:ext>
            </a:extLst>
          </p:cNvPr>
          <p:cNvSpPr>
            <a:spLocks noGrp="1"/>
          </p:cNvSpPr>
          <p:nvPr>
            <p:ph type="title"/>
          </p:nvPr>
        </p:nvSpPr>
        <p:spPr/>
        <p:txBody>
          <a:bodyPr/>
          <a:lstStyle/>
          <a:p>
            <a:r>
              <a:rPr lang="en-US"/>
              <a:t>Click to edit Master title style</a:t>
            </a:r>
            <a:endParaRPr lang="en-US" dirty="0"/>
          </a:p>
        </p:txBody>
      </p:sp>
      <p:sp>
        <p:nvSpPr>
          <p:cNvPr id="9" name="Oval 8">
            <a:extLst>
              <a:ext uri="{FF2B5EF4-FFF2-40B4-BE49-F238E27FC236}">
                <a16:creationId xmlns:a16="http://schemas.microsoft.com/office/drawing/2014/main" id="{87D171F6-D177-8142-91E8-17FC06CE9F7E}"/>
              </a:ext>
            </a:extLst>
          </p:cNvPr>
          <p:cNvSpPr/>
          <p:nvPr userDrawn="1"/>
        </p:nvSpPr>
        <p:spPr>
          <a:xfrm>
            <a:off x="353367" y="1079657"/>
            <a:ext cx="493485" cy="493485"/>
          </a:xfrm>
          <a:prstGeom prst="ellipse">
            <a:avLst/>
          </a:prstGeom>
          <a:solidFill>
            <a:srgbClr val="CF202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3" name="Oval 12">
            <a:extLst>
              <a:ext uri="{FF2B5EF4-FFF2-40B4-BE49-F238E27FC236}">
                <a16:creationId xmlns:a16="http://schemas.microsoft.com/office/drawing/2014/main" id="{8C8FE1BC-CE8B-2440-A771-2B8B39E47CBE}"/>
              </a:ext>
            </a:extLst>
          </p:cNvPr>
          <p:cNvSpPr/>
          <p:nvPr userDrawn="1"/>
        </p:nvSpPr>
        <p:spPr>
          <a:xfrm>
            <a:off x="353367" y="2940128"/>
            <a:ext cx="493485" cy="493485"/>
          </a:xfrm>
          <a:prstGeom prst="ellipse">
            <a:avLst/>
          </a:prstGeom>
          <a:solidFill>
            <a:srgbClr val="70AE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5" name="Oval 14">
            <a:extLst>
              <a:ext uri="{FF2B5EF4-FFF2-40B4-BE49-F238E27FC236}">
                <a16:creationId xmlns:a16="http://schemas.microsoft.com/office/drawing/2014/main" id="{85B9DDE4-D292-1243-8090-9796C4825360}"/>
              </a:ext>
            </a:extLst>
          </p:cNvPr>
          <p:cNvSpPr/>
          <p:nvPr userDrawn="1"/>
        </p:nvSpPr>
        <p:spPr>
          <a:xfrm>
            <a:off x="353367" y="4780799"/>
            <a:ext cx="493485" cy="49348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cxnSp>
        <p:nvCxnSpPr>
          <p:cNvPr id="18" name="Straight Connector 17">
            <a:extLst>
              <a:ext uri="{FF2B5EF4-FFF2-40B4-BE49-F238E27FC236}">
                <a16:creationId xmlns:a16="http://schemas.microsoft.com/office/drawing/2014/main" id="{29331E7C-80CF-E147-BD00-7F67866877F3}"/>
              </a:ext>
            </a:extLst>
          </p:cNvPr>
          <p:cNvCxnSpPr>
            <a:cxnSpLocks/>
          </p:cNvCxnSpPr>
          <p:nvPr userDrawn="1"/>
        </p:nvCxnSpPr>
        <p:spPr>
          <a:xfrm>
            <a:off x="962967" y="1573140"/>
            <a:ext cx="7749826"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289CE78-D20A-AF45-A341-6C7EDAE1C305}"/>
              </a:ext>
            </a:extLst>
          </p:cNvPr>
          <p:cNvCxnSpPr>
            <a:cxnSpLocks/>
          </p:cNvCxnSpPr>
          <p:nvPr userDrawn="1"/>
        </p:nvCxnSpPr>
        <p:spPr>
          <a:xfrm>
            <a:off x="962967" y="3423149"/>
            <a:ext cx="7749826"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A9B4EDB-A143-B145-81CC-00FF30CB2219}"/>
              </a:ext>
            </a:extLst>
          </p:cNvPr>
          <p:cNvCxnSpPr>
            <a:cxnSpLocks/>
          </p:cNvCxnSpPr>
          <p:nvPr userDrawn="1"/>
        </p:nvCxnSpPr>
        <p:spPr>
          <a:xfrm>
            <a:off x="962967" y="5288796"/>
            <a:ext cx="7749826"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30369034-989A-4044-A59E-97B26E13D949}"/>
              </a:ext>
            </a:extLst>
          </p:cNvPr>
          <p:cNvSpPr>
            <a:spLocks noGrp="1"/>
          </p:cNvSpPr>
          <p:nvPr>
            <p:ph type="body" sz="quarter" idx="10" hasCustomPrompt="1"/>
          </p:nvPr>
        </p:nvSpPr>
        <p:spPr>
          <a:xfrm>
            <a:off x="962967" y="1105754"/>
            <a:ext cx="7745910" cy="467386"/>
          </a:xfrm>
        </p:spPr>
        <p:txBody>
          <a:bodyPr>
            <a:normAutofit/>
          </a:bodyPr>
          <a:lstStyle>
            <a:lvl1pPr marL="0" indent="0">
              <a:buNone/>
              <a:defRPr sz="2000" b="1">
                <a:solidFill>
                  <a:srgbClr val="C00000"/>
                </a:solidFill>
              </a:defRPr>
            </a:lvl1pPr>
          </a:lstStyle>
          <a:p>
            <a:pPr lvl="0"/>
            <a:r>
              <a:rPr lang="en-US" dirty="0"/>
              <a:t>Challenges/Risks/Lowlights</a:t>
            </a:r>
          </a:p>
        </p:txBody>
      </p:sp>
      <p:sp>
        <p:nvSpPr>
          <p:cNvPr id="28" name="Text Placeholder 26">
            <a:extLst>
              <a:ext uri="{FF2B5EF4-FFF2-40B4-BE49-F238E27FC236}">
                <a16:creationId xmlns:a16="http://schemas.microsoft.com/office/drawing/2014/main" id="{C2DD7F77-4E3D-0E48-BDDB-E5170C17C23F}"/>
              </a:ext>
            </a:extLst>
          </p:cNvPr>
          <p:cNvSpPr>
            <a:spLocks noGrp="1"/>
          </p:cNvSpPr>
          <p:nvPr>
            <p:ph type="body" sz="quarter" idx="11" hasCustomPrompt="1"/>
          </p:nvPr>
        </p:nvSpPr>
        <p:spPr>
          <a:xfrm>
            <a:off x="962967" y="2984792"/>
            <a:ext cx="7745910" cy="467386"/>
          </a:xfrm>
        </p:spPr>
        <p:txBody>
          <a:bodyPr>
            <a:normAutofit/>
          </a:bodyPr>
          <a:lstStyle>
            <a:lvl1pPr marL="0" indent="0">
              <a:buNone/>
              <a:defRPr sz="2000" b="1">
                <a:solidFill>
                  <a:srgbClr val="70AE47"/>
                </a:solidFill>
              </a:defRPr>
            </a:lvl1pPr>
          </a:lstStyle>
          <a:p>
            <a:pPr lvl="0"/>
            <a:r>
              <a:rPr lang="en-US" dirty="0"/>
              <a:t>Highlights</a:t>
            </a:r>
          </a:p>
        </p:txBody>
      </p:sp>
      <p:sp>
        <p:nvSpPr>
          <p:cNvPr id="29" name="Text Placeholder 26">
            <a:extLst>
              <a:ext uri="{FF2B5EF4-FFF2-40B4-BE49-F238E27FC236}">
                <a16:creationId xmlns:a16="http://schemas.microsoft.com/office/drawing/2014/main" id="{C5243562-98FE-8B4E-AE9F-CC90EE3B4834}"/>
              </a:ext>
            </a:extLst>
          </p:cNvPr>
          <p:cNvSpPr>
            <a:spLocks noGrp="1"/>
          </p:cNvSpPr>
          <p:nvPr>
            <p:ph type="body" sz="quarter" idx="12" hasCustomPrompt="1"/>
          </p:nvPr>
        </p:nvSpPr>
        <p:spPr>
          <a:xfrm>
            <a:off x="962967" y="4850439"/>
            <a:ext cx="7745910" cy="467386"/>
          </a:xfrm>
        </p:spPr>
        <p:txBody>
          <a:bodyPr>
            <a:normAutofit/>
          </a:bodyPr>
          <a:lstStyle>
            <a:lvl1pPr marL="0" indent="0">
              <a:buNone/>
              <a:defRPr sz="2000" b="1">
                <a:solidFill>
                  <a:srgbClr val="00B0F0"/>
                </a:solidFill>
              </a:defRPr>
            </a:lvl1pPr>
          </a:lstStyle>
          <a:p>
            <a:pPr lvl="0"/>
            <a:r>
              <a:rPr lang="en-US" dirty="0"/>
              <a:t>Help Needed</a:t>
            </a:r>
          </a:p>
        </p:txBody>
      </p:sp>
      <p:sp>
        <p:nvSpPr>
          <p:cNvPr id="34" name="Text Placeholder 26">
            <a:extLst>
              <a:ext uri="{FF2B5EF4-FFF2-40B4-BE49-F238E27FC236}">
                <a16:creationId xmlns:a16="http://schemas.microsoft.com/office/drawing/2014/main" id="{CD232F75-51AC-D14A-902B-A08752D9E78F}"/>
              </a:ext>
            </a:extLst>
          </p:cNvPr>
          <p:cNvSpPr>
            <a:spLocks noGrp="1"/>
          </p:cNvSpPr>
          <p:nvPr>
            <p:ph type="body" sz="quarter" idx="16" hasCustomPrompt="1"/>
          </p:nvPr>
        </p:nvSpPr>
        <p:spPr>
          <a:xfrm>
            <a:off x="962967" y="1700839"/>
            <a:ext cx="7745910" cy="467386"/>
          </a:xfrm>
        </p:spPr>
        <p:txBody>
          <a:bodyPr>
            <a:normAutofit/>
          </a:bodyPr>
          <a:lstStyle>
            <a:lvl1pPr marL="342900" indent="-342900">
              <a:buFont typeface="Arial" panose="020B0604020202020204" pitchFamily="34" charset="0"/>
              <a:buChar char="•"/>
              <a:defRPr sz="2000" b="0"/>
            </a:lvl1pPr>
          </a:lstStyle>
          <a:p>
            <a:pPr lvl="0"/>
            <a:r>
              <a:rPr lang="en-US" dirty="0"/>
              <a:t>Challenges/Risks/Lowlights</a:t>
            </a:r>
          </a:p>
        </p:txBody>
      </p:sp>
      <p:sp>
        <p:nvSpPr>
          <p:cNvPr id="35" name="Text Placeholder 26">
            <a:extLst>
              <a:ext uri="{FF2B5EF4-FFF2-40B4-BE49-F238E27FC236}">
                <a16:creationId xmlns:a16="http://schemas.microsoft.com/office/drawing/2014/main" id="{9495D02F-0694-6F4D-B81E-9C3579141E3B}"/>
              </a:ext>
            </a:extLst>
          </p:cNvPr>
          <p:cNvSpPr>
            <a:spLocks noGrp="1"/>
          </p:cNvSpPr>
          <p:nvPr>
            <p:ph type="body" sz="quarter" idx="17" hasCustomPrompt="1"/>
          </p:nvPr>
        </p:nvSpPr>
        <p:spPr>
          <a:xfrm>
            <a:off x="962967" y="3492791"/>
            <a:ext cx="7745910" cy="467386"/>
          </a:xfrm>
        </p:spPr>
        <p:txBody>
          <a:bodyPr>
            <a:normAutofit/>
          </a:bodyPr>
          <a:lstStyle>
            <a:lvl1pPr marL="342900" indent="-342900">
              <a:buFont typeface="Arial" panose="020B0604020202020204" pitchFamily="34" charset="0"/>
              <a:buChar char="•"/>
              <a:defRPr sz="2000" b="0"/>
            </a:lvl1pPr>
          </a:lstStyle>
          <a:p>
            <a:pPr lvl="0"/>
            <a:r>
              <a:rPr lang="en-US" dirty="0"/>
              <a:t>Highlights</a:t>
            </a:r>
          </a:p>
        </p:txBody>
      </p:sp>
      <p:sp>
        <p:nvSpPr>
          <p:cNvPr id="36" name="Text Placeholder 26">
            <a:extLst>
              <a:ext uri="{FF2B5EF4-FFF2-40B4-BE49-F238E27FC236}">
                <a16:creationId xmlns:a16="http://schemas.microsoft.com/office/drawing/2014/main" id="{061A9C3F-9916-7842-A52F-A19230DFE30B}"/>
              </a:ext>
            </a:extLst>
          </p:cNvPr>
          <p:cNvSpPr>
            <a:spLocks noGrp="1"/>
          </p:cNvSpPr>
          <p:nvPr>
            <p:ph type="body" sz="quarter" idx="18" hasCustomPrompt="1"/>
          </p:nvPr>
        </p:nvSpPr>
        <p:spPr>
          <a:xfrm>
            <a:off x="962967" y="5343923"/>
            <a:ext cx="7745910" cy="467386"/>
          </a:xfrm>
        </p:spPr>
        <p:txBody>
          <a:bodyPr>
            <a:normAutofit/>
          </a:bodyPr>
          <a:lstStyle>
            <a:lvl1pPr marL="342900" indent="-342900">
              <a:buFont typeface="Arial" panose="020B0604020202020204" pitchFamily="34" charset="0"/>
              <a:buChar char="•"/>
              <a:defRPr sz="2000" b="0"/>
            </a:lvl1pPr>
          </a:lstStyle>
          <a:p>
            <a:pPr lvl="0"/>
            <a:r>
              <a:rPr lang="en-US" dirty="0"/>
              <a:t>Help Needed</a:t>
            </a:r>
          </a:p>
        </p:txBody>
      </p:sp>
    </p:spTree>
    <p:extLst>
      <p:ext uri="{BB962C8B-B14F-4D97-AF65-F5344CB8AC3E}">
        <p14:creationId xmlns:p14="http://schemas.microsoft.com/office/powerpoint/2010/main" val="33817770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pic>
        <p:nvPicPr>
          <p:cNvPr id="4" name="Picture 3" descr="DeliverExecute2.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5997" y="123758"/>
            <a:ext cx="3422120" cy="6614159"/>
          </a:xfrm>
          <a:prstGeom prst="rect">
            <a:avLst/>
          </a:prstGeom>
          <a:effectLst>
            <a:innerShdw blurRad="63500" dist="50800" dir="18900000">
              <a:prstClr val="black">
                <a:alpha val="50000"/>
              </a:prstClr>
            </a:innerShdw>
          </a:effectLst>
        </p:spPr>
      </p:pic>
      <p:sp>
        <p:nvSpPr>
          <p:cNvPr id="33" name="Rectangle 32"/>
          <p:cNvSpPr/>
          <p:nvPr userDrawn="1"/>
        </p:nvSpPr>
        <p:spPr>
          <a:xfrm>
            <a:off x="3549650" y="123759"/>
            <a:ext cx="5468939" cy="6614158"/>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FFFFF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sp>
        <p:nvSpPr>
          <p:cNvPr id="21" name="Rectangle 20"/>
          <p:cNvSpPr/>
          <p:nvPr userDrawn="1"/>
        </p:nvSpPr>
        <p:spPr>
          <a:xfrm>
            <a:off x="127530" y="123758"/>
            <a:ext cx="3422120" cy="1654216"/>
          </a:xfrm>
          <a:prstGeom prst="rect">
            <a:avLst/>
          </a:prstGeom>
          <a:solidFill>
            <a:srgbClr val="E8B357">
              <a:alpha val="87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Deliver &amp;</a:t>
            </a:r>
            <a:br>
              <a:rPr lang="en-US" dirty="0"/>
            </a:br>
            <a:r>
              <a:rPr lang="en-US" dirty="0"/>
              <a:t>Execute.</a:t>
            </a:r>
          </a:p>
        </p:txBody>
      </p:sp>
      <p:pic>
        <p:nvPicPr>
          <p:cNvPr id="32" name="Picture 31"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l="-6329" t="-8571"/>
          <a:stretch/>
        </p:blipFill>
        <p:spPr>
          <a:xfrm>
            <a:off x="7545738" y="435670"/>
            <a:ext cx="1247425" cy="688280"/>
          </a:xfrm>
          <a:prstGeom prst="rect">
            <a:avLst/>
          </a:prstGeom>
        </p:spPr>
      </p:pic>
      <p:pic>
        <p:nvPicPr>
          <p:cNvPr id="12" name="Picture 11" descr="123_Numbers.png"/>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263860" y="546100"/>
            <a:ext cx="513679" cy="894657"/>
          </a:xfrm>
          <a:prstGeom prst="rect">
            <a:avLst/>
          </a:prstGeom>
        </p:spPr>
      </p:pic>
      <p:sp>
        <p:nvSpPr>
          <p:cNvPr id="13" name="Text Placeholder 4"/>
          <p:cNvSpPr>
            <a:spLocks noGrp="1"/>
          </p:cNvSpPr>
          <p:nvPr>
            <p:ph type="body" sz="quarter" idx="16"/>
          </p:nvPr>
        </p:nvSpPr>
        <p:spPr>
          <a:xfrm>
            <a:off x="4037012" y="1997616"/>
            <a:ext cx="3965575" cy="3167067"/>
          </a:xfrm>
        </p:spPr>
        <p:txBody>
          <a:bodyPr/>
          <a:lstStyle>
            <a:lvl1pPr>
              <a:spcAft>
                <a:spcPts val="900"/>
              </a:spcAft>
              <a:defRPr>
                <a:solidFill>
                  <a:srgbClr val="FFFFFF"/>
                </a:solidFill>
              </a:defRPr>
            </a:lvl1pPr>
            <a:lvl2pPr>
              <a:spcBef>
                <a:spcPts val="300"/>
              </a:spcBef>
              <a:buClr>
                <a:srgbClr val="E8B357"/>
              </a:buClr>
              <a:defRPr>
                <a:solidFill>
                  <a:srgbClr val="FFFFFF"/>
                </a:solidFill>
              </a:defRPr>
            </a:lvl2pPr>
            <a:lvl3pPr>
              <a:defRPr>
                <a:solidFill>
                  <a:srgbClr val="FFFFFF"/>
                </a:solidFill>
              </a:defRPr>
            </a:lvl3pPr>
            <a:lvl4pPr>
              <a:defRPr>
                <a:solidFill>
                  <a:srgbClr val="FFFFFF"/>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5965262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pic>
        <p:nvPicPr>
          <p:cNvPr id="5" name="Picture 4" descr="International5.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7531" y="123759"/>
            <a:ext cx="3422120" cy="6604066"/>
          </a:xfrm>
          <a:prstGeom prst="rect">
            <a:avLst/>
          </a:prstGeom>
          <a:effectLst>
            <a:innerShdw blurRad="63500" dist="50800" dir="18900000">
              <a:prstClr val="black">
                <a:alpha val="50000"/>
              </a:prstClr>
            </a:innerShdw>
          </a:effectLst>
        </p:spPr>
      </p:pic>
      <p:sp>
        <p:nvSpPr>
          <p:cNvPr id="9" name="Rectangle 8"/>
          <p:cNvSpPr/>
          <p:nvPr userDrawn="1"/>
        </p:nvSpPr>
        <p:spPr>
          <a:xfrm>
            <a:off x="3549650" y="123759"/>
            <a:ext cx="5468939" cy="1649480"/>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037013" y="2006600"/>
            <a:ext cx="3963987" cy="3932238"/>
          </a:xfrm>
        </p:spPr>
        <p:txBody>
          <a:bodyPr/>
          <a:lstStyle>
            <a:lvl1pPr marL="0" indent="0">
              <a:lnSpc>
                <a:spcPts val="1400"/>
              </a:lnSpc>
              <a:spcAft>
                <a:spcPts val="900"/>
              </a:spcAft>
              <a:buFontTx/>
              <a:buNone/>
              <a:defRPr>
                <a:solidFill>
                  <a:srgbClr val="7F7F7F"/>
                </a:solidFill>
              </a:defRPr>
            </a:lvl1pPr>
            <a:lvl2pPr>
              <a:lnSpc>
                <a:spcPts val="1400"/>
              </a:lnSpc>
              <a:spcBef>
                <a:spcPts val="300"/>
              </a:spcBef>
              <a:buClr>
                <a:srgbClr val="E8B357"/>
              </a:buClr>
              <a:defRPr>
                <a:solidFill>
                  <a:srgbClr val="7F7F7F"/>
                </a:solidFill>
              </a:defRPr>
            </a:lvl2pPr>
            <a:lvl3pPr>
              <a:lnSpc>
                <a:spcPts val="1400"/>
              </a:lnSpc>
              <a:spcBef>
                <a:spcPts val="300"/>
              </a:spcBef>
              <a:defRPr>
                <a:solidFill>
                  <a:srgbClr val="7F7F7F"/>
                </a:solidFill>
              </a:defRPr>
            </a:lvl3pPr>
            <a:lvl4pPr>
              <a:spcBef>
                <a:spcPts val="300"/>
              </a:spcBef>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sp>
        <p:nvSpPr>
          <p:cNvPr id="30" name="Rectangle 29"/>
          <p:cNvSpPr/>
          <p:nvPr userDrawn="1"/>
        </p:nvSpPr>
        <p:spPr>
          <a:xfrm>
            <a:off x="127530" y="123758"/>
            <a:ext cx="3422120" cy="1654216"/>
          </a:xfrm>
          <a:prstGeom prst="rect">
            <a:avLst/>
          </a:prstGeom>
          <a:solidFill>
            <a:srgbClr val="E8B357">
              <a:alpha val="87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Deliver &amp;</a:t>
            </a:r>
            <a:br>
              <a:rPr lang="en-US" dirty="0"/>
            </a:br>
            <a:r>
              <a:rPr lang="en-US" dirty="0"/>
              <a:t>Execute.</a:t>
            </a:r>
          </a:p>
        </p:txBody>
      </p:sp>
      <p:pic>
        <p:nvPicPr>
          <p:cNvPr id="29" name="Picture 28"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l="-6329" t="-8571"/>
          <a:stretch/>
        </p:blipFill>
        <p:spPr>
          <a:xfrm>
            <a:off x="7545738" y="435670"/>
            <a:ext cx="1247425" cy="688280"/>
          </a:xfrm>
          <a:prstGeom prst="rect">
            <a:avLst/>
          </a:prstGeom>
        </p:spPr>
      </p:pic>
      <p:pic>
        <p:nvPicPr>
          <p:cNvPr id="12" name="Picture 11" descr="123_Numbers.png"/>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263860" y="546100"/>
            <a:ext cx="513679" cy="894657"/>
          </a:xfrm>
          <a:prstGeom prst="rect">
            <a:avLst/>
          </a:prstGeom>
        </p:spPr>
      </p:pic>
    </p:spTree>
    <p:extLst>
      <p:ext uri="{BB962C8B-B14F-4D97-AF65-F5344CB8AC3E}">
        <p14:creationId xmlns:p14="http://schemas.microsoft.com/office/powerpoint/2010/main" val="21724131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530" y="126742"/>
            <a:ext cx="3422120" cy="6616958"/>
          </a:xfrm>
          <a:prstGeom prst="rect">
            <a:avLst/>
          </a:prstGeom>
          <a:effectLst>
            <a:innerShdw blurRad="63500" dist="50800" dir="18900000">
              <a:prstClr val="black">
                <a:alpha val="50000"/>
              </a:prstClr>
            </a:innerShdw>
          </a:effectLst>
        </p:spPr>
      </p:pic>
      <p:sp>
        <p:nvSpPr>
          <p:cNvPr id="9" name="Rectangle 8"/>
          <p:cNvSpPr/>
          <p:nvPr userDrawn="1"/>
        </p:nvSpPr>
        <p:spPr>
          <a:xfrm>
            <a:off x="3549650" y="123759"/>
            <a:ext cx="5468939" cy="1649480"/>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037013" y="2006600"/>
            <a:ext cx="3963987" cy="3932238"/>
          </a:xfrm>
        </p:spPr>
        <p:txBody>
          <a:bodyPr/>
          <a:lstStyle>
            <a:lvl1pPr marL="0" indent="0">
              <a:lnSpc>
                <a:spcPts val="1400"/>
              </a:lnSpc>
              <a:spcAft>
                <a:spcPts val="900"/>
              </a:spcAft>
              <a:buFontTx/>
              <a:buNone/>
              <a:defRPr>
                <a:solidFill>
                  <a:srgbClr val="7F7F7F"/>
                </a:solidFill>
              </a:defRPr>
            </a:lvl1pPr>
            <a:lvl2pPr>
              <a:lnSpc>
                <a:spcPts val="1400"/>
              </a:lnSpc>
              <a:spcBef>
                <a:spcPts val="300"/>
              </a:spcBef>
              <a:buClr>
                <a:srgbClr val="E8B357"/>
              </a:buClr>
              <a:defRPr>
                <a:solidFill>
                  <a:srgbClr val="7F7F7F"/>
                </a:solidFill>
              </a:defRPr>
            </a:lvl2pPr>
            <a:lvl3pPr>
              <a:lnSpc>
                <a:spcPts val="1400"/>
              </a:lnSpc>
              <a:spcBef>
                <a:spcPts val="300"/>
              </a:spcBef>
              <a:defRPr>
                <a:solidFill>
                  <a:srgbClr val="7F7F7F"/>
                </a:solidFill>
              </a:defRPr>
            </a:lvl3pPr>
            <a:lvl4pPr>
              <a:spcBef>
                <a:spcPts val="300"/>
              </a:spcBef>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sp>
        <p:nvSpPr>
          <p:cNvPr id="30" name="Rectangle 29"/>
          <p:cNvSpPr/>
          <p:nvPr userDrawn="1"/>
        </p:nvSpPr>
        <p:spPr>
          <a:xfrm>
            <a:off x="127530" y="123758"/>
            <a:ext cx="3422120" cy="1654216"/>
          </a:xfrm>
          <a:prstGeom prst="rect">
            <a:avLst/>
          </a:prstGeom>
          <a:solidFill>
            <a:srgbClr val="E8B357">
              <a:alpha val="87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Deliver &amp;</a:t>
            </a:r>
            <a:br>
              <a:rPr lang="en-US" dirty="0"/>
            </a:br>
            <a:r>
              <a:rPr lang="en-US" dirty="0"/>
              <a:t>Execute.</a:t>
            </a:r>
          </a:p>
        </p:txBody>
      </p:sp>
      <p:pic>
        <p:nvPicPr>
          <p:cNvPr id="34" name="Picture 33"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l="-6329" t="-8571"/>
          <a:stretch/>
        </p:blipFill>
        <p:spPr>
          <a:xfrm>
            <a:off x="7545738" y="435670"/>
            <a:ext cx="1247425" cy="688280"/>
          </a:xfrm>
          <a:prstGeom prst="rect">
            <a:avLst/>
          </a:prstGeom>
        </p:spPr>
      </p:pic>
      <p:pic>
        <p:nvPicPr>
          <p:cNvPr id="12" name="Picture 11" descr="123_Numbers.png"/>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263860" y="546100"/>
            <a:ext cx="513679" cy="894657"/>
          </a:xfrm>
          <a:prstGeom prst="rect">
            <a:avLst/>
          </a:prstGeom>
        </p:spPr>
      </p:pic>
    </p:spTree>
    <p:extLst>
      <p:ext uri="{BB962C8B-B14F-4D97-AF65-F5344CB8AC3E}">
        <p14:creationId xmlns:p14="http://schemas.microsoft.com/office/powerpoint/2010/main" val="31411818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pic>
        <p:nvPicPr>
          <p:cNvPr id="4" name="Picture 3" descr="Foundation Image.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7530" y="123759"/>
            <a:ext cx="3420802" cy="6604066"/>
          </a:xfrm>
          <a:prstGeom prst="rect">
            <a:avLst/>
          </a:prstGeom>
          <a:effectLst>
            <a:innerShdw blurRad="63500" dist="50800" dir="18900000">
              <a:prstClr val="black">
                <a:alpha val="50000"/>
              </a:prstClr>
            </a:innerShdw>
          </a:effectLst>
        </p:spPr>
      </p:pic>
      <p:sp>
        <p:nvSpPr>
          <p:cNvPr id="28" name="Rectangle 27"/>
          <p:cNvSpPr/>
          <p:nvPr userDrawn="1"/>
        </p:nvSpPr>
        <p:spPr>
          <a:xfrm>
            <a:off x="127530" y="123758"/>
            <a:ext cx="3420802" cy="1654216"/>
          </a:xfrm>
          <a:prstGeom prst="rect">
            <a:avLst/>
          </a:prstGeom>
          <a:solidFill>
            <a:srgbClr val="E8B357">
              <a:alpha val="87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3549650" y="123759"/>
            <a:ext cx="5468939" cy="1649480"/>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037013" y="2006600"/>
            <a:ext cx="3963987" cy="3932238"/>
          </a:xfrm>
        </p:spPr>
        <p:txBody>
          <a:bodyPr/>
          <a:lstStyle>
            <a:lvl1pPr marL="0" indent="0">
              <a:lnSpc>
                <a:spcPts val="1400"/>
              </a:lnSpc>
              <a:spcAft>
                <a:spcPts val="900"/>
              </a:spcAft>
              <a:buFontTx/>
              <a:buNone/>
              <a:defRPr>
                <a:solidFill>
                  <a:srgbClr val="7F7F7F"/>
                </a:solidFill>
              </a:defRPr>
            </a:lvl1pPr>
            <a:lvl2pPr>
              <a:lnSpc>
                <a:spcPts val="1400"/>
              </a:lnSpc>
              <a:spcBef>
                <a:spcPts val="300"/>
              </a:spcBef>
              <a:buClr>
                <a:srgbClr val="E8B357"/>
              </a:buClr>
              <a:defRPr>
                <a:solidFill>
                  <a:srgbClr val="7F7F7F"/>
                </a:solidFill>
              </a:defRPr>
            </a:lvl2pPr>
            <a:lvl3pPr>
              <a:lnSpc>
                <a:spcPts val="1400"/>
              </a:lnSpc>
              <a:spcBef>
                <a:spcPts val="300"/>
              </a:spcBef>
              <a:defRPr>
                <a:solidFill>
                  <a:srgbClr val="7F7F7F"/>
                </a:solidFill>
              </a:defRPr>
            </a:lvl3pPr>
            <a:lvl4pPr>
              <a:spcBef>
                <a:spcPts val="300"/>
              </a:spcBef>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sp>
        <p:nvSpPr>
          <p:cNvPr id="3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Deliver &amp;</a:t>
            </a:r>
            <a:br>
              <a:rPr lang="en-US" dirty="0"/>
            </a:br>
            <a:r>
              <a:rPr lang="en-US" dirty="0"/>
              <a:t>Execute.</a:t>
            </a:r>
          </a:p>
        </p:txBody>
      </p:sp>
      <p:pic>
        <p:nvPicPr>
          <p:cNvPr id="30" name="Picture 29"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l="-6329" t="-8571"/>
          <a:stretch/>
        </p:blipFill>
        <p:spPr>
          <a:xfrm>
            <a:off x="7545738" y="435670"/>
            <a:ext cx="1247425" cy="688280"/>
          </a:xfrm>
          <a:prstGeom prst="rect">
            <a:avLst/>
          </a:prstGeom>
        </p:spPr>
      </p:pic>
      <p:pic>
        <p:nvPicPr>
          <p:cNvPr id="12" name="Picture 11" descr="123_Numbers.png"/>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263860" y="546100"/>
            <a:ext cx="513679" cy="894657"/>
          </a:xfrm>
          <a:prstGeom prst="rect">
            <a:avLst/>
          </a:prstGeom>
        </p:spPr>
      </p:pic>
    </p:spTree>
    <p:extLst>
      <p:ext uri="{BB962C8B-B14F-4D97-AF65-F5344CB8AC3E}">
        <p14:creationId xmlns:p14="http://schemas.microsoft.com/office/powerpoint/2010/main" val="3360514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6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71924E-59BE-DC46-BA4C-0F572A1B3F7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69"/>
          <a:stretch/>
        </p:blipFill>
        <p:spPr>
          <a:xfrm>
            <a:off x="127897" y="123758"/>
            <a:ext cx="3421753" cy="6616767"/>
          </a:xfrm>
          <a:prstGeom prst="rect">
            <a:avLst/>
          </a:prstGeom>
          <a:effectLst>
            <a:innerShdw blurRad="63500" dist="50800" dir="18900000">
              <a:prstClr val="black">
                <a:alpha val="50000"/>
              </a:prstClr>
            </a:innerShdw>
          </a:effectLst>
        </p:spPr>
      </p:pic>
      <p:sp>
        <p:nvSpPr>
          <p:cNvPr id="15" name="Rectangle 14"/>
          <p:cNvSpPr/>
          <p:nvPr userDrawn="1"/>
        </p:nvSpPr>
        <p:spPr>
          <a:xfrm>
            <a:off x="3549650" y="123759"/>
            <a:ext cx="5468939" cy="1649480"/>
          </a:xfrm>
          <a:prstGeom prst="rect">
            <a:avLst/>
          </a:prstGeom>
          <a:solidFill>
            <a:srgbClr val="646568"/>
          </a:solidFill>
          <a:ln>
            <a:noFill/>
          </a:ln>
          <a:effectLst>
            <a:innerShdw blurRad="63500" dist="50800" dir="189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userDrawn="1"/>
        </p:nvSpPr>
        <p:spPr>
          <a:xfrm>
            <a:off x="127530" y="123758"/>
            <a:ext cx="3422120" cy="1654216"/>
          </a:xfrm>
          <a:prstGeom prst="rect">
            <a:avLst/>
          </a:prstGeom>
          <a:solidFill>
            <a:srgbClr val="E8B357">
              <a:alpha val="87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userDrawn="1">
            <p:ph idx="1"/>
          </p:nvPr>
        </p:nvSpPr>
        <p:spPr>
          <a:xfrm>
            <a:off x="4037013" y="2006600"/>
            <a:ext cx="3963987" cy="3932238"/>
          </a:xfrm>
        </p:spPr>
        <p:txBody>
          <a:bodyPr>
            <a:normAutofit/>
          </a:bodyPr>
          <a:lstStyle>
            <a:lvl1pPr marL="0" indent="0">
              <a:lnSpc>
                <a:spcPts val="1200"/>
              </a:lnSpc>
              <a:spcAft>
                <a:spcPts val="600"/>
              </a:spcAft>
              <a:buFontTx/>
              <a:buNone/>
              <a:defRPr sz="1000">
                <a:solidFill>
                  <a:srgbClr val="7F7F7F"/>
                </a:solidFill>
              </a:defRPr>
            </a:lvl1pPr>
            <a:lvl2pPr>
              <a:lnSpc>
                <a:spcPts val="1400"/>
              </a:lnSpc>
              <a:spcBef>
                <a:spcPts val="300"/>
              </a:spcBef>
              <a:buClr>
                <a:srgbClr val="E8B357"/>
              </a:buClr>
              <a:defRPr>
                <a:solidFill>
                  <a:srgbClr val="7F7F7F"/>
                </a:solidFill>
              </a:defRPr>
            </a:lvl2pPr>
            <a:lvl3pPr>
              <a:lnSpc>
                <a:spcPts val="1400"/>
              </a:lnSpc>
              <a:spcBef>
                <a:spcPts val="300"/>
              </a:spcBef>
              <a:defRPr>
                <a:solidFill>
                  <a:srgbClr val="7F7F7F"/>
                </a:solidFill>
              </a:defRPr>
            </a:lvl3pPr>
            <a:lvl4pPr>
              <a:spcBef>
                <a:spcPts val="300"/>
              </a:spcBef>
              <a:defRPr>
                <a:solidFill>
                  <a:srgbClr val="7F7F7F"/>
                </a:solidFill>
              </a:defRPr>
            </a:lvl4pPr>
            <a:lvl5pPr>
              <a:defRPr>
                <a:solidFill>
                  <a:srgbClr val="FFFFFF"/>
                </a:solidFill>
              </a:defRPr>
            </a:lvl5pPr>
          </a:lstStyle>
          <a:p>
            <a:pPr>
              <a:lnSpc>
                <a:spcPts val="900"/>
              </a:lnSpc>
              <a:spcAft>
                <a:spcPts val="0"/>
              </a:spcAft>
            </a:pPr>
            <a:endParaRPr lang="en-US" sz="1200" dirty="0"/>
          </a:p>
        </p:txBody>
      </p:sp>
      <p:sp>
        <p:nvSpPr>
          <p:cNvPr id="6" name="Slide Number Placeholder 5"/>
          <p:cNvSpPr>
            <a:spLocks noGrp="1"/>
          </p:cNvSpPr>
          <p:nvPr userDrawn="1">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sp>
        <p:nvSpPr>
          <p:cNvPr id="19" name="Content Placeholder 2"/>
          <p:cNvSpPr>
            <a:spLocks noGrp="1"/>
          </p:cNvSpPr>
          <p:nvPr userDrawn="1">
            <p:ph idx="15" hasCustomPrompt="1"/>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r>
              <a:rPr lang="en-US" dirty="0">
                <a:latin typeface="Arial" charset="0"/>
                <a:ea typeface="ＭＳ Ｐゴシック" charset="0"/>
              </a:rPr>
              <a:t>Making the </a:t>
            </a:r>
            <a:br>
              <a:rPr lang="en-US" dirty="0">
                <a:latin typeface="Arial" charset="0"/>
                <a:ea typeface="ＭＳ Ｐゴシック" charset="0"/>
              </a:rPr>
            </a:br>
            <a:r>
              <a:rPr lang="en-US" dirty="0">
                <a:latin typeface="Arial" charset="0"/>
                <a:ea typeface="ＭＳ Ｐゴシック" charset="0"/>
              </a:rPr>
              <a:t>#</a:t>
            </a:r>
            <a:r>
              <a:rPr lang="en-US" dirty="0" err="1">
                <a:latin typeface="Arial" charset="0"/>
                <a:ea typeface="ＭＳ Ｐゴシック" charset="0"/>
              </a:rPr>
              <a:t>depotdifference</a:t>
            </a:r>
            <a:endParaRPr lang="en-US" dirty="0">
              <a:latin typeface="Arial" charset="0"/>
              <a:ea typeface="ＭＳ Ｐゴシック" charset="0"/>
            </a:endParaRPr>
          </a:p>
        </p:txBody>
      </p:sp>
      <p:sp>
        <p:nvSpPr>
          <p:cNvPr id="32" name="Title 1"/>
          <p:cNvSpPr>
            <a:spLocks noGrp="1"/>
          </p:cNvSpPr>
          <p:nvPr userDrawn="1">
            <p:ph type="title" hasCustomPrompt="1"/>
          </p:nvPr>
        </p:nvSpPr>
        <p:spPr>
          <a:xfrm>
            <a:off x="871542" y="399516"/>
            <a:ext cx="2574392" cy="1143000"/>
          </a:xfrm>
        </p:spPr>
        <p:txBody>
          <a:bodyPr anchor="b" anchorCtr="0">
            <a:normAutofit/>
          </a:bodyPr>
          <a:lstStyle>
            <a:lvl1pPr>
              <a:defRPr sz="2400">
                <a:solidFill>
                  <a:srgbClr val="FFFFFF"/>
                </a:solidFill>
              </a:defRPr>
            </a:lvl1pPr>
          </a:lstStyle>
          <a:p>
            <a:r>
              <a:rPr lang="en-US" dirty="0"/>
              <a:t>Deliver &amp;</a:t>
            </a:r>
            <a:br>
              <a:rPr lang="en-US" dirty="0"/>
            </a:br>
            <a:r>
              <a:rPr lang="en-US" dirty="0"/>
              <a:t>Execute</a:t>
            </a:r>
          </a:p>
        </p:txBody>
      </p:sp>
      <p:pic>
        <p:nvPicPr>
          <p:cNvPr id="12" name="Picture 11" descr="123_Numbers.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63860" y="546100"/>
            <a:ext cx="513679" cy="894657"/>
          </a:xfrm>
          <a:prstGeom prst="rect">
            <a:avLst/>
          </a:prstGeom>
        </p:spPr>
      </p:pic>
      <p:pic>
        <p:nvPicPr>
          <p:cNvPr id="16" name="Picture 15">
            <a:extLst>
              <a:ext uri="{FF2B5EF4-FFF2-40B4-BE49-F238E27FC236}">
                <a16:creationId xmlns:a16="http://schemas.microsoft.com/office/drawing/2014/main" id="{87A37D82-0477-D144-90A3-62F21C76EEF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459714" y="5624701"/>
            <a:ext cx="1321153" cy="621719"/>
          </a:xfrm>
          <a:prstGeom prst="rect">
            <a:avLst/>
          </a:prstGeom>
          <a:ln w="3175">
            <a:solidFill>
              <a:srgbClr val="C00000"/>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6060211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3_Title and Content">
    <p:spTree>
      <p:nvGrpSpPr>
        <p:cNvPr id="1" name=""/>
        <p:cNvGrpSpPr/>
        <p:nvPr/>
      </p:nvGrpSpPr>
      <p:grpSpPr>
        <a:xfrm>
          <a:off x="0" y="0"/>
          <a:ext cx="0" cy="0"/>
          <a:chOff x="0" y="0"/>
          <a:chExt cx="0" cy="0"/>
        </a:xfrm>
      </p:grpSpPr>
      <p:pic>
        <p:nvPicPr>
          <p:cNvPr id="2" name="Picture 1" descr="Awards.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7530" y="123759"/>
            <a:ext cx="3422120" cy="6614158"/>
          </a:xfrm>
          <a:prstGeom prst="rect">
            <a:avLst/>
          </a:prstGeom>
          <a:effectLst>
            <a:innerShdw blurRad="63500" dist="50800" dir="18900000">
              <a:prstClr val="black">
                <a:alpha val="50000"/>
              </a:prstClr>
            </a:innerShdw>
          </a:effectLst>
        </p:spPr>
      </p:pic>
      <p:sp>
        <p:nvSpPr>
          <p:cNvPr id="34" name="Rectangle 33"/>
          <p:cNvSpPr/>
          <p:nvPr userDrawn="1"/>
        </p:nvSpPr>
        <p:spPr>
          <a:xfrm>
            <a:off x="3549650" y="123759"/>
            <a:ext cx="5468939" cy="6614158"/>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userDrawn="1"/>
        </p:nvSpPr>
        <p:spPr>
          <a:xfrm>
            <a:off x="127530" y="123758"/>
            <a:ext cx="3422120" cy="1654216"/>
          </a:xfrm>
          <a:prstGeom prst="rect">
            <a:avLst/>
          </a:prstGeom>
          <a:solidFill>
            <a:srgbClr val="E8B357">
              <a:alpha val="87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FFFFF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sp>
        <p:nvSpPr>
          <p:cNvPr id="3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Deliver &amp;</a:t>
            </a:r>
            <a:br>
              <a:rPr lang="en-US" dirty="0"/>
            </a:br>
            <a:r>
              <a:rPr lang="en-US" dirty="0"/>
              <a:t>Execute.</a:t>
            </a:r>
          </a:p>
        </p:txBody>
      </p:sp>
      <p:pic>
        <p:nvPicPr>
          <p:cNvPr id="30" name="Picture 29"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l="-6329" t="-8571"/>
          <a:stretch/>
        </p:blipFill>
        <p:spPr>
          <a:xfrm>
            <a:off x="7545738" y="435670"/>
            <a:ext cx="1247425" cy="688280"/>
          </a:xfrm>
          <a:prstGeom prst="rect">
            <a:avLst/>
          </a:prstGeom>
        </p:spPr>
      </p:pic>
      <p:pic>
        <p:nvPicPr>
          <p:cNvPr id="12" name="Picture 11" descr="123_Numbers.png"/>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263860" y="546100"/>
            <a:ext cx="513679" cy="894657"/>
          </a:xfrm>
          <a:prstGeom prst="rect">
            <a:avLst/>
          </a:prstGeom>
        </p:spPr>
      </p:pic>
      <p:sp>
        <p:nvSpPr>
          <p:cNvPr id="13" name="Text Placeholder 4"/>
          <p:cNvSpPr>
            <a:spLocks noGrp="1"/>
          </p:cNvSpPr>
          <p:nvPr>
            <p:ph type="body" sz="quarter" idx="16"/>
          </p:nvPr>
        </p:nvSpPr>
        <p:spPr>
          <a:xfrm>
            <a:off x="4020079" y="1997616"/>
            <a:ext cx="3965575" cy="3167067"/>
          </a:xfrm>
        </p:spPr>
        <p:txBody>
          <a:bodyPr/>
          <a:lstStyle>
            <a:lvl1pPr>
              <a:spcAft>
                <a:spcPts val="900"/>
              </a:spcAft>
              <a:defRPr>
                <a:solidFill>
                  <a:srgbClr val="FFFFFF"/>
                </a:solidFill>
              </a:defRPr>
            </a:lvl1pPr>
            <a:lvl2pPr>
              <a:spcBef>
                <a:spcPts val="300"/>
              </a:spcBef>
              <a:buClr>
                <a:srgbClr val="E8B357"/>
              </a:buClr>
              <a:defRPr>
                <a:solidFill>
                  <a:srgbClr val="FFFFFF"/>
                </a:solidFill>
              </a:defRPr>
            </a:lvl2pPr>
            <a:lvl3pPr>
              <a:defRPr>
                <a:solidFill>
                  <a:srgbClr val="FFFFFF"/>
                </a:solidFill>
              </a:defRPr>
            </a:lvl3pPr>
            <a:lvl4pPr>
              <a:defRPr>
                <a:solidFill>
                  <a:srgbClr val="FFFFFF"/>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218040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6_Title and Content">
    <p:spTree>
      <p:nvGrpSpPr>
        <p:cNvPr id="1" name=""/>
        <p:cNvGrpSpPr/>
        <p:nvPr/>
      </p:nvGrpSpPr>
      <p:grpSpPr>
        <a:xfrm>
          <a:off x="0" y="0"/>
          <a:ext cx="0" cy="0"/>
          <a:chOff x="0" y="0"/>
          <a:chExt cx="0" cy="0"/>
        </a:xfrm>
      </p:grpSpPr>
      <p:pic>
        <p:nvPicPr>
          <p:cNvPr id="4" name="Picture 3" descr="Awards.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7531" y="133395"/>
            <a:ext cx="3422120" cy="6606712"/>
          </a:xfrm>
          <a:prstGeom prst="rect">
            <a:avLst/>
          </a:prstGeom>
          <a:effectLst>
            <a:innerShdw blurRad="63500" dist="50800" dir="18900000">
              <a:prstClr val="black">
                <a:alpha val="50000"/>
              </a:prstClr>
            </a:innerShdw>
          </a:effectLst>
        </p:spPr>
      </p:pic>
      <p:sp>
        <p:nvSpPr>
          <p:cNvPr id="34" name="Rectangle 33"/>
          <p:cNvSpPr/>
          <p:nvPr userDrawn="1"/>
        </p:nvSpPr>
        <p:spPr>
          <a:xfrm>
            <a:off x="3549650" y="123759"/>
            <a:ext cx="5468939" cy="6614158"/>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userDrawn="1"/>
        </p:nvSpPr>
        <p:spPr>
          <a:xfrm>
            <a:off x="127530" y="123758"/>
            <a:ext cx="3422120" cy="1654216"/>
          </a:xfrm>
          <a:prstGeom prst="rect">
            <a:avLst/>
          </a:prstGeom>
          <a:solidFill>
            <a:srgbClr val="E8B357">
              <a:alpha val="87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FFFFF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sp>
        <p:nvSpPr>
          <p:cNvPr id="3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Deliver &amp;</a:t>
            </a:r>
            <a:br>
              <a:rPr lang="en-US" dirty="0"/>
            </a:br>
            <a:r>
              <a:rPr lang="en-US" dirty="0"/>
              <a:t>Execute.</a:t>
            </a:r>
          </a:p>
        </p:txBody>
      </p:sp>
      <p:pic>
        <p:nvPicPr>
          <p:cNvPr id="30" name="Picture 29"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l="-6329" t="-8571"/>
          <a:stretch/>
        </p:blipFill>
        <p:spPr>
          <a:xfrm>
            <a:off x="7545738" y="435670"/>
            <a:ext cx="1247425" cy="688280"/>
          </a:xfrm>
          <a:prstGeom prst="rect">
            <a:avLst/>
          </a:prstGeom>
        </p:spPr>
      </p:pic>
      <p:pic>
        <p:nvPicPr>
          <p:cNvPr id="12" name="Picture 11" descr="123_Numbers.png"/>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263860" y="546100"/>
            <a:ext cx="513679" cy="894657"/>
          </a:xfrm>
          <a:prstGeom prst="rect">
            <a:avLst/>
          </a:prstGeom>
        </p:spPr>
      </p:pic>
      <p:sp>
        <p:nvSpPr>
          <p:cNvPr id="13" name="Text Placeholder 4"/>
          <p:cNvSpPr>
            <a:spLocks noGrp="1"/>
          </p:cNvSpPr>
          <p:nvPr>
            <p:ph type="body" sz="quarter" idx="16"/>
          </p:nvPr>
        </p:nvSpPr>
        <p:spPr>
          <a:xfrm>
            <a:off x="4037012" y="1997616"/>
            <a:ext cx="3965575" cy="3167067"/>
          </a:xfrm>
        </p:spPr>
        <p:txBody>
          <a:bodyPr/>
          <a:lstStyle>
            <a:lvl1pPr>
              <a:spcAft>
                <a:spcPts val="900"/>
              </a:spcAft>
              <a:defRPr>
                <a:solidFill>
                  <a:srgbClr val="FFFFFF"/>
                </a:solidFill>
              </a:defRPr>
            </a:lvl1pPr>
            <a:lvl2pPr>
              <a:spcBef>
                <a:spcPts val="300"/>
              </a:spcBef>
              <a:buClr>
                <a:srgbClr val="E8B357"/>
              </a:buClr>
              <a:defRPr>
                <a:solidFill>
                  <a:srgbClr val="FFFFFF"/>
                </a:solidFill>
              </a:defRPr>
            </a:lvl2pPr>
            <a:lvl3pPr>
              <a:defRPr>
                <a:solidFill>
                  <a:srgbClr val="FFFFFF"/>
                </a:solidFill>
              </a:defRPr>
            </a:lvl3pPr>
            <a:lvl4pPr>
              <a:defRPr>
                <a:solidFill>
                  <a:srgbClr val="FFFFFF"/>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42169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4_Title and Content">
    <p:spTree>
      <p:nvGrpSpPr>
        <p:cNvPr id="1" name=""/>
        <p:cNvGrpSpPr/>
        <p:nvPr/>
      </p:nvGrpSpPr>
      <p:grpSpPr>
        <a:xfrm>
          <a:off x="0" y="0"/>
          <a:ext cx="0" cy="0"/>
          <a:chOff x="0" y="0"/>
          <a:chExt cx="0" cy="0"/>
        </a:xfrm>
      </p:grpSpPr>
      <p:pic>
        <p:nvPicPr>
          <p:cNvPr id="13" name="Picture 12" descr="p37_no_logo.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7530" y="123759"/>
            <a:ext cx="3420802" cy="6604066"/>
          </a:xfrm>
          <a:prstGeom prst="rect">
            <a:avLst/>
          </a:prstGeom>
          <a:effectLst>
            <a:innerShdw blurRad="63500" dist="50800" dir="18900000">
              <a:prstClr val="black">
                <a:alpha val="50000"/>
              </a:prstClr>
            </a:innerShdw>
          </a:effectLst>
        </p:spPr>
      </p:pic>
      <p:sp>
        <p:nvSpPr>
          <p:cNvPr id="28" name="Rectangle 27"/>
          <p:cNvSpPr/>
          <p:nvPr userDrawn="1"/>
        </p:nvSpPr>
        <p:spPr>
          <a:xfrm>
            <a:off x="127530" y="123758"/>
            <a:ext cx="3422120" cy="1654216"/>
          </a:xfrm>
          <a:prstGeom prst="rect">
            <a:avLst/>
          </a:prstGeom>
          <a:solidFill>
            <a:srgbClr val="E8B357">
              <a:alpha val="87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3549650" y="123759"/>
            <a:ext cx="5468939" cy="1649480"/>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037013" y="2006600"/>
            <a:ext cx="3963987" cy="3932238"/>
          </a:xfrm>
        </p:spPr>
        <p:txBody>
          <a:bodyPr/>
          <a:lstStyle>
            <a:lvl1pPr marL="0" indent="0">
              <a:lnSpc>
                <a:spcPts val="1400"/>
              </a:lnSpc>
              <a:spcAft>
                <a:spcPts val="900"/>
              </a:spcAft>
              <a:buFontTx/>
              <a:buNone/>
              <a:defRPr>
                <a:solidFill>
                  <a:srgbClr val="7F7F7F"/>
                </a:solidFill>
              </a:defRPr>
            </a:lvl1pPr>
            <a:lvl2pPr>
              <a:lnSpc>
                <a:spcPts val="1400"/>
              </a:lnSpc>
              <a:spcBef>
                <a:spcPts val="300"/>
              </a:spcBef>
              <a:buClr>
                <a:srgbClr val="E8B357"/>
              </a:buClr>
              <a:defRPr>
                <a:solidFill>
                  <a:srgbClr val="7F7F7F"/>
                </a:solidFill>
              </a:defRPr>
            </a:lvl2pPr>
            <a:lvl3pPr>
              <a:lnSpc>
                <a:spcPts val="1400"/>
              </a:lnSpc>
              <a:spcBef>
                <a:spcPts val="300"/>
              </a:spcBef>
              <a:defRPr>
                <a:solidFill>
                  <a:srgbClr val="7F7F7F"/>
                </a:solidFill>
              </a:defRPr>
            </a:lvl3pPr>
            <a:lvl4pPr>
              <a:spcBef>
                <a:spcPts val="300"/>
              </a:spcBef>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sp>
        <p:nvSpPr>
          <p:cNvPr id="3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Deliver &amp;</a:t>
            </a:r>
            <a:br>
              <a:rPr lang="en-US" dirty="0"/>
            </a:br>
            <a:r>
              <a:rPr lang="en-US" dirty="0"/>
              <a:t>Execute.</a:t>
            </a:r>
          </a:p>
        </p:txBody>
      </p:sp>
      <p:pic>
        <p:nvPicPr>
          <p:cNvPr id="34" name="Picture 33"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l="-6329" t="-8571"/>
          <a:stretch/>
        </p:blipFill>
        <p:spPr>
          <a:xfrm>
            <a:off x="7545738" y="435670"/>
            <a:ext cx="1247425" cy="688280"/>
          </a:xfrm>
          <a:prstGeom prst="rect">
            <a:avLst/>
          </a:prstGeom>
        </p:spPr>
      </p:pic>
      <p:pic>
        <p:nvPicPr>
          <p:cNvPr id="12" name="Picture 11" descr="123_Numbers.png"/>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263860" y="546100"/>
            <a:ext cx="513679" cy="894657"/>
          </a:xfrm>
          <a:prstGeom prst="rect">
            <a:avLst/>
          </a:prstGeom>
        </p:spPr>
      </p:pic>
    </p:spTree>
    <p:extLst>
      <p:ext uri="{BB962C8B-B14F-4D97-AF65-F5344CB8AC3E}">
        <p14:creationId xmlns:p14="http://schemas.microsoft.com/office/powerpoint/2010/main" val="19285672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5_Title and Content">
    <p:spTree>
      <p:nvGrpSpPr>
        <p:cNvPr id="1" name=""/>
        <p:cNvGrpSpPr/>
        <p:nvPr/>
      </p:nvGrpSpPr>
      <p:grpSpPr>
        <a:xfrm>
          <a:off x="0" y="0"/>
          <a:ext cx="0" cy="0"/>
          <a:chOff x="0" y="0"/>
          <a:chExt cx="0" cy="0"/>
        </a:xfrm>
      </p:grpSpPr>
      <p:pic>
        <p:nvPicPr>
          <p:cNvPr id="4" name="Picture 3" descr="OD_Delivery_X_075.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9063" y="123759"/>
            <a:ext cx="3435020" cy="6594475"/>
          </a:xfrm>
          <a:prstGeom prst="rect">
            <a:avLst/>
          </a:prstGeom>
          <a:effectLst>
            <a:innerShdw blurRad="63500" dist="50800" dir="18900000">
              <a:prstClr val="black">
                <a:alpha val="50000"/>
              </a:prstClr>
            </a:innerShdw>
          </a:effectLst>
        </p:spPr>
      </p:pic>
      <p:sp>
        <p:nvSpPr>
          <p:cNvPr id="28" name="Rectangle 27"/>
          <p:cNvSpPr/>
          <p:nvPr userDrawn="1"/>
        </p:nvSpPr>
        <p:spPr>
          <a:xfrm>
            <a:off x="127530" y="123758"/>
            <a:ext cx="3422120" cy="1654216"/>
          </a:xfrm>
          <a:prstGeom prst="rect">
            <a:avLst/>
          </a:prstGeom>
          <a:solidFill>
            <a:srgbClr val="E8B357">
              <a:alpha val="87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3549650" y="123759"/>
            <a:ext cx="5468939" cy="1649480"/>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037013" y="2006600"/>
            <a:ext cx="3963987" cy="3932238"/>
          </a:xfrm>
        </p:spPr>
        <p:txBody>
          <a:bodyPr/>
          <a:lstStyle>
            <a:lvl1pPr marL="0" indent="0">
              <a:lnSpc>
                <a:spcPts val="1400"/>
              </a:lnSpc>
              <a:spcAft>
                <a:spcPts val="900"/>
              </a:spcAft>
              <a:buFontTx/>
              <a:buNone/>
              <a:defRPr>
                <a:solidFill>
                  <a:srgbClr val="7F7F7F"/>
                </a:solidFill>
              </a:defRPr>
            </a:lvl1pPr>
            <a:lvl2pPr>
              <a:lnSpc>
                <a:spcPts val="1400"/>
              </a:lnSpc>
              <a:spcBef>
                <a:spcPts val="300"/>
              </a:spcBef>
              <a:buClr>
                <a:srgbClr val="E8B357"/>
              </a:buClr>
              <a:defRPr>
                <a:solidFill>
                  <a:srgbClr val="7F7F7F"/>
                </a:solidFill>
              </a:defRPr>
            </a:lvl2pPr>
            <a:lvl3pPr>
              <a:lnSpc>
                <a:spcPts val="1400"/>
              </a:lnSpc>
              <a:spcBef>
                <a:spcPts val="300"/>
              </a:spcBef>
              <a:defRPr>
                <a:solidFill>
                  <a:srgbClr val="7F7F7F"/>
                </a:solidFill>
              </a:defRPr>
            </a:lvl3pPr>
            <a:lvl4pPr>
              <a:spcBef>
                <a:spcPts val="300"/>
              </a:spcBef>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sp>
        <p:nvSpPr>
          <p:cNvPr id="3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Deliver &amp;</a:t>
            </a:r>
            <a:br>
              <a:rPr lang="en-US" dirty="0"/>
            </a:br>
            <a:r>
              <a:rPr lang="en-US" dirty="0"/>
              <a:t>Execute.</a:t>
            </a:r>
          </a:p>
        </p:txBody>
      </p:sp>
      <p:pic>
        <p:nvPicPr>
          <p:cNvPr id="30" name="Picture 29"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l="-6329" t="-8571"/>
          <a:stretch/>
        </p:blipFill>
        <p:spPr>
          <a:xfrm>
            <a:off x="7545738" y="435670"/>
            <a:ext cx="1247425" cy="688280"/>
          </a:xfrm>
          <a:prstGeom prst="rect">
            <a:avLst/>
          </a:prstGeom>
        </p:spPr>
      </p:pic>
      <p:pic>
        <p:nvPicPr>
          <p:cNvPr id="12" name="Picture 11" descr="123_Numbers.png"/>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263860" y="546100"/>
            <a:ext cx="513679" cy="894657"/>
          </a:xfrm>
          <a:prstGeom prst="rect">
            <a:avLst/>
          </a:prstGeom>
        </p:spPr>
      </p:pic>
    </p:spTree>
    <p:extLst>
      <p:ext uri="{BB962C8B-B14F-4D97-AF65-F5344CB8AC3E}">
        <p14:creationId xmlns:p14="http://schemas.microsoft.com/office/powerpoint/2010/main" val="39108002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6_Title and Content">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127530" y="123759"/>
            <a:ext cx="3422120" cy="6600890"/>
          </a:xfrm>
          <a:prstGeom prst="rect">
            <a:avLst/>
          </a:prstGeom>
          <a:effectLst>
            <a:innerShdw blurRad="63500" dist="50800" dir="18900000">
              <a:prstClr val="black">
                <a:alpha val="50000"/>
              </a:prstClr>
            </a:innerShdw>
          </a:effectLst>
        </p:spPr>
      </p:pic>
      <p:sp>
        <p:nvSpPr>
          <p:cNvPr id="28" name="Rectangle 27"/>
          <p:cNvSpPr/>
          <p:nvPr userDrawn="1"/>
        </p:nvSpPr>
        <p:spPr>
          <a:xfrm>
            <a:off x="127530" y="123758"/>
            <a:ext cx="3422120" cy="1654216"/>
          </a:xfrm>
          <a:prstGeom prst="rect">
            <a:avLst/>
          </a:prstGeom>
          <a:solidFill>
            <a:srgbClr val="E8B357">
              <a:alpha val="87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3549650" y="123759"/>
            <a:ext cx="5468939" cy="1649480"/>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037013" y="2006600"/>
            <a:ext cx="3963987" cy="3932238"/>
          </a:xfrm>
        </p:spPr>
        <p:txBody>
          <a:bodyPr/>
          <a:lstStyle>
            <a:lvl1pPr marL="0" indent="0">
              <a:lnSpc>
                <a:spcPts val="1400"/>
              </a:lnSpc>
              <a:spcAft>
                <a:spcPts val="900"/>
              </a:spcAft>
              <a:buFontTx/>
              <a:buNone/>
              <a:defRPr>
                <a:solidFill>
                  <a:srgbClr val="7F7F7F"/>
                </a:solidFill>
              </a:defRPr>
            </a:lvl1pPr>
            <a:lvl2pPr>
              <a:lnSpc>
                <a:spcPts val="1400"/>
              </a:lnSpc>
              <a:spcBef>
                <a:spcPts val="300"/>
              </a:spcBef>
              <a:buClr>
                <a:srgbClr val="E8B357"/>
              </a:buClr>
              <a:defRPr>
                <a:solidFill>
                  <a:srgbClr val="7F7F7F"/>
                </a:solidFill>
              </a:defRPr>
            </a:lvl2pPr>
            <a:lvl3pPr>
              <a:lnSpc>
                <a:spcPts val="1400"/>
              </a:lnSpc>
              <a:spcBef>
                <a:spcPts val="300"/>
              </a:spcBef>
              <a:defRPr>
                <a:solidFill>
                  <a:srgbClr val="7F7F7F"/>
                </a:solidFill>
              </a:defRPr>
            </a:lvl3pPr>
            <a:lvl4pPr>
              <a:spcBef>
                <a:spcPts val="300"/>
              </a:spcBef>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sp>
        <p:nvSpPr>
          <p:cNvPr id="3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Deliver &amp;</a:t>
            </a:r>
            <a:br>
              <a:rPr lang="en-US" dirty="0"/>
            </a:br>
            <a:r>
              <a:rPr lang="en-US" dirty="0"/>
              <a:t>Execute.</a:t>
            </a:r>
          </a:p>
        </p:txBody>
      </p:sp>
      <p:pic>
        <p:nvPicPr>
          <p:cNvPr id="34" name="Picture 33"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l="-6329" t="-8571"/>
          <a:stretch/>
        </p:blipFill>
        <p:spPr>
          <a:xfrm>
            <a:off x="7545738" y="435670"/>
            <a:ext cx="1247425" cy="688280"/>
          </a:xfrm>
          <a:prstGeom prst="rect">
            <a:avLst/>
          </a:prstGeom>
        </p:spPr>
      </p:pic>
      <p:pic>
        <p:nvPicPr>
          <p:cNvPr id="12" name="Picture 11" descr="123_Numbers.png"/>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263860" y="546100"/>
            <a:ext cx="513679" cy="894657"/>
          </a:xfrm>
          <a:prstGeom prst="rect">
            <a:avLst/>
          </a:prstGeom>
        </p:spPr>
      </p:pic>
    </p:spTree>
    <p:extLst>
      <p:ext uri="{BB962C8B-B14F-4D97-AF65-F5344CB8AC3E}">
        <p14:creationId xmlns:p14="http://schemas.microsoft.com/office/powerpoint/2010/main" val="1344068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Style 2 - Headlin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F65AF-AFE2-48E2-97BF-367177A4C8A8}"/>
              </a:ext>
            </a:extLst>
          </p:cNvPr>
          <p:cNvSpPr>
            <a:spLocks noGrp="1"/>
          </p:cNvSpPr>
          <p:nvPr>
            <p:ph type="title" hasCustomPrompt="1"/>
          </p:nvPr>
        </p:nvSpPr>
        <p:spPr/>
        <p:txBody>
          <a:bodyPr/>
          <a:lstStyle>
            <a:lvl1pPr>
              <a:defRPr/>
            </a:lvl1pPr>
          </a:lstStyle>
          <a:p>
            <a:r>
              <a:rPr lang="en-US" dirty="0"/>
              <a:t>Click to edit Master Headline style – 28pt Calibri Bold</a:t>
            </a:r>
          </a:p>
        </p:txBody>
      </p:sp>
    </p:spTree>
    <p:extLst>
      <p:ext uri="{BB962C8B-B14F-4D97-AF65-F5344CB8AC3E}">
        <p14:creationId xmlns:p14="http://schemas.microsoft.com/office/powerpoint/2010/main" val="11076446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pic>
        <p:nvPicPr>
          <p:cNvPr id="4" name="Picture 3" descr="WorldClass_Ecommerce_Slide2.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9063" y="123759"/>
            <a:ext cx="3422120" cy="6594542"/>
          </a:xfrm>
          <a:prstGeom prst="rect">
            <a:avLst/>
          </a:prstGeom>
          <a:effectLst>
            <a:innerShdw blurRad="63500" dist="50800" dir="18900000">
              <a:prstClr val="black">
                <a:alpha val="50000"/>
              </a:prstClr>
            </a:innerShdw>
          </a:effectLst>
        </p:spPr>
      </p:pic>
      <p:sp>
        <p:nvSpPr>
          <p:cNvPr id="28" name="Rectangle 27"/>
          <p:cNvSpPr/>
          <p:nvPr userDrawn="1"/>
        </p:nvSpPr>
        <p:spPr>
          <a:xfrm>
            <a:off x="127530" y="123758"/>
            <a:ext cx="3422120" cy="1654216"/>
          </a:xfrm>
          <a:prstGeom prst="rect">
            <a:avLst/>
          </a:prstGeom>
          <a:solidFill>
            <a:srgbClr val="E8B357">
              <a:alpha val="87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3549650" y="123759"/>
            <a:ext cx="5468939" cy="1649480"/>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037013" y="2006600"/>
            <a:ext cx="3963987" cy="3932238"/>
          </a:xfrm>
        </p:spPr>
        <p:txBody>
          <a:bodyPr/>
          <a:lstStyle>
            <a:lvl1pPr marL="0" indent="0">
              <a:lnSpc>
                <a:spcPts val="1400"/>
              </a:lnSpc>
              <a:spcAft>
                <a:spcPts val="900"/>
              </a:spcAft>
              <a:buFontTx/>
              <a:buNone/>
              <a:defRPr>
                <a:solidFill>
                  <a:srgbClr val="7F7F7F"/>
                </a:solidFill>
              </a:defRPr>
            </a:lvl1pPr>
            <a:lvl2pPr>
              <a:lnSpc>
                <a:spcPts val="1400"/>
              </a:lnSpc>
              <a:spcBef>
                <a:spcPts val="300"/>
              </a:spcBef>
              <a:buClr>
                <a:srgbClr val="E8B357"/>
              </a:buClr>
              <a:defRPr>
                <a:solidFill>
                  <a:srgbClr val="7F7F7F"/>
                </a:solidFill>
              </a:defRPr>
            </a:lvl2pPr>
            <a:lvl3pPr>
              <a:lnSpc>
                <a:spcPts val="1400"/>
              </a:lnSpc>
              <a:spcBef>
                <a:spcPts val="300"/>
              </a:spcBef>
              <a:defRPr>
                <a:solidFill>
                  <a:srgbClr val="7F7F7F"/>
                </a:solidFill>
              </a:defRPr>
            </a:lvl3pPr>
            <a:lvl4pPr>
              <a:spcBef>
                <a:spcPts val="300"/>
              </a:spcBef>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sp>
        <p:nvSpPr>
          <p:cNvPr id="3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Deliver &amp;</a:t>
            </a:r>
            <a:br>
              <a:rPr lang="en-US" dirty="0"/>
            </a:br>
            <a:r>
              <a:rPr lang="en-US" dirty="0"/>
              <a:t>Execute.</a:t>
            </a:r>
          </a:p>
        </p:txBody>
      </p:sp>
      <p:pic>
        <p:nvPicPr>
          <p:cNvPr id="30" name="Picture 29"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l="-6329" t="-8571"/>
          <a:stretch/>
        </p:blipFill>
        <p:spPr>
          <a:xfrm>
            <a:off x="7545738" y="435670"/>
            <a:ext cx="1247425" cy="688280"/>
          </a:xfrm>
          <a:prstGeom prst="rect">
            <a:avLst/>
          </a:prstGeom>
        </p:spPr>
      </p:pic>
      <p:pic>
        <p:nvPicPr>
          <p:cNvPr id="12" name="Picture 11" descr="123_Numbers.png"/>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263860" y="546100"/>
            <a:ext cx="513679" cy="894657"/>
          </a:xfrm>
          <a:prstGeom prst="rect">
            <a:avLst/>
          </a:prstGeom>
        </p:spPr>
      </p:pic>
    </p:spTree>
    <p:extLst>
      <p:ext uri="{BB962C8B-B14F-4D97-AF65-F5344CB8AC3E}">
        <p14:creationId xmlns:p14="http://schemas.microsoft.com/office/powerpoint/2010/main" val="39424653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9_Title and Content">
    <p:spTree>
      <p:nvGrpSpPr>
        <p:cNvPr id="1" name=""/>
        <p:cNvGrpSpPr/>
        <p:nvPr/>
      </p:nvGrpSpPr>
      <p:grpSpPr>
        <a:xfrm>
          <a:off x="0" y="0"/>
          <a:ext cx="0" cy="0"/>
          <a:chOff x="0" y="0"/>
          <a:chExt cx="0" cy="0"/>
        </a:xfrm>
      </p:grpSpPr>
      <p:pic>
        <p:nvPicPr>
          <p:cNvPr id="2" name="Picture 1" descr="GettyImages-466541867.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9063" y="127988"/>
            <a:ext cx="3430587" cy="6606367"/>
          </a:xfrm>
          <a:prstGeom prst="rect">
            <a:avLst/>
          </a:prstGeom>
          <a:effectLst>
            <a:innerShdw blurRad="63500" dist="50800" dir="18900000">
              <a:prstClr val="black">
                <a:alpha val="50000"/>
              </a:prstClr>
            </a:innerShdw>
          </a:effectLst>
        </p:spPr>
      </p:pic>
      <p:sp>
        <p:nvSpPr>
          <p:cNvPr id="33" name="Rectangle 32"/>
          <p:cNvSpPr/>
          <p:nvPr userDrawn="1"/>
        </p:nvSpPr>
        <p:spPr>
          <a:xfrm>
            <a:off x="3549650" y="123759"/>
            <a:ext cx="5468939" cy="6614158"/>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chemeClr val="bg1"/>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sp>
        <p:nvSpPr>
          <p:cNvPr id="21" name="Rectangle 20"/>
          <p:cNvSpPr/>
          <p:nvPr userDrawn="1"/>
        </p:nvSpPr>
        <p:spPr>
          <a:xfrm>
            <a:off x="127530" y="123758"/>
            <a:ext cx="3422120" cy="1654216"/>
          </a:xfrm>
          <a:prstGeom prst="rect">
            <a:avLst/>
          </a:prstGeom>
          <a:solidFill>
            <a:srgbClr val="E8B357">
              <a:alpha val="87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Deliver &amp;</a:t>
            </a:r>
            <a:br>
              <a:rPr lang="en-US" dirty="0"/>
            </a:br>
            <a:r>
              <a:rPr lang="en-US" dirty="0"/>
              <a:t>Execute.</a:t>
            </a:r>
          </a:p>
        </p:txBody>
      </p:sp>
      <p:pic>
        <p:nvPicPr>
          <p:cNvPr id="32" name="Picture 31"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l="-6329" t="-8571"/>
          <a:stretch/>
        </p:blipFill>
        <p:spPr>
          <a:xfrm>
            <a:off x="7545738" y="435670"/>
            <a:ext cx="1247425" cy="688280"/>
          </a:xfrm>
          <a:prstGeom prst="rect">
            <a:avLst/>
          </a:prstGeom>
        </p:spPr>
      </p:pic>
      <p:pic>
        <p:nvPicPr>
          <p:cNvPr id="12" name="Picture 11" descr="123_Numbers.png"/>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263860" y="546100"/>
            <a:ext cx="513679" cy="894657"/>
          </a:xfrm>
          <a:prstGeom prst="rect">
            <a:avLst/>
          </a:prstGeom>
        </p:spPr>
      </p:pic>
      <p:sp>
        <p:nvSpPr>
          <p:cNvPr id="13" name="Text Placeholder 4"/>
          <p:cNvSpPr>
            <a:spLocks noGrp="1"/>
          </p:cNvSpPr>
          <p:nvPr>
            <p:ph type="body" sz="quarter" idx="16"/>
          </p:nvPr>
        </p:nvSpPr>
        <p:spPr>
          <a:xfrm>
            <a:off x="4037012" y="1992835"/>
            <a:ext cx="3965575" cy="3167067"/>
          </a:xfrm>
        </p:spPr>
        <p:txBody>
          <a:bodyPr/>
          <a:lstStyle>
            <a:lvl1pPr>
              <a:spcAft>
                <a:spcPts val="900"/>
              </a:spcAft>
              <a:defRPr>
                <a:solidFill>
                  <a:srgbClr val="FFFFFF"/>
                </a:solidFill>
              </a:defRPr>
            </a:lvl1pPr>
            <a:lvl2pPr>
              <a:spcBef>
                <a:spcPts val="300"/>
              </a:spcBef>
              <a:buClr>
                <a:srgbClr val="E8B357"/>
              </a:buClr>
              <a:defRPr>
                <a:solidFill>
                  <a:srgbClr val="FFFFFF"/>
                </a:solidFill>
              </a:defRPr>
            </a:lvl2pPr>
            <a:lvl3pPr>
              <a:defRPr>
                <a:solidFill>
                  <a:srgbClr val="FFFFFF"/>
                </a:solidFill>
              </a:defRPr>
            </a:lvl3pPr>
            <a:lvl4pPr>
              <a:defRPr>
                <a:solidFill>
                  <a:srgbClr val="FFFFFF"/>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416494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pic>
        <p:nvPicPr>
          <p:cNvPr id="2" name="Picture 1" descr="One-Stop.jpg"/>
          <p:cNvPicPr>
            <a:picLocks noChangeAspect="1"/>
          </p:cNvPicPr>
          <p:nvPr userDrawn="1"/>
        </p:nvPicPr>
        <p:blipFill rotWithShape="1">
          <a:blip r:embed="rId2" cstate="email">
            <a:extLst>
              <a:ext uri="{28A0092B-C50C-407E-A947-70E740481C1C}">
                <a14:useLocalDpi xmlns:a14="http://schemas.microsoft.com/office/drawing/2010/main"/>
              </a:ext>
            </a:extLst>
          </a:blip>
          <a:srcRect r="-186"/>
          <a:stretch/>
        </p:blipFill>
        <p:spPr>
          <a:xfrm>
            <a:off x="127530" y="123759"/>
            <a:ext cx="3422120" cy="6592954"/>
          </a:xfrm>
          <a:prstGeom prst="rect">
            <a:avLst/>
          </a:prstGeom>
          <a:effectLst>
            <a:innerShdw blurRad="63500" dist="50800" dir="18900000">
              <a:prstClr val="black">
                <a:alpha val="50000"/>
              </a:prstClr>
            </a:innerShdw>
          </a:effectLst>
        </p:spPr>
      </p:pic>
      <p:sp>
        <p:nvSpPr>
          <p:cNvPr id="28" name="Rectangle 27"/>
          <p:cNvSpPr/>
          <p:nvPr userDrawn="1"/>
        </p:nvSpPr>
        <p:spPr>
          <a:xfrm>
            <a:off x="127530" y="123758"/>
            <a:ext cx="3422120" cy="1654216"/>
          </a:xfrm>
          <a:prstGeom prst="rect">
            <a:avLst/>
          </a:prstGeom>
          <a:solidFill>
            <a:srgbClr val="E8B357">
              <a:alpha val="87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3549650" y="123759"/>
            <a:ext cx="5468939" cy="1649480"/>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037013" y="2006600"/>
            <a:ext cx="3963987" cy="3932238"/>
          </a:xfrm>
        </p:spPr>
        <p:txBody>
          <a:bodyPr/>
          <a:lstStyle>
            <a:lvl1pPr marL="0" indent="0">
              <a:lnSpc>
                <a:spcPts val="1400"/>
              </a:lnSpc>
              <a:spcAft>
                <a:spcPts val="900"/>
              </a:spcAft>
              <a:buFontTx/>
              <a:buNone/>
              <a:defRPr>
                <a:solidFill>
                  <a:srgbClr val="7F7F7F"/>
                </a:solidFill>
              </a:defRPr>
            </a:lvl1pPr>
            <a:lvl2pPr>
              <a:lnSpc>
                <a:spcPts val="1400"/>
              </a:lnSpc>
              <a:spcBef>
                <a:spcPts val="300"/>
              </a:spcBef>
              <a:buClr>
                <a:srgbClr val="E8B357"/>
              </a:buClr>
              <a:defRPr>
                <a:solidFill>
                  <a:srgbClr val="7F7F7F"/>
                </a:solidFill>
              </a:defRPr>
            </a:lvl2pPr>
            <a:lvl3pPr>
              <a:lnSpc>
                <a:spcPts val="1400"/>
              </a:lnSpc>
              <a:spcBef>
                <a:spcPts val="300"/>
              </a:spcBef>
              <a:defRPr>
                <a:solidFill>
                  <a:srgbClr val="7F7F7F"/>
                </a:solidFill>
              </a:defRPr>
            </a:lvl3pPr>
            <a:lvl4pPr>
              <a:spcBef>
                <a:spcPts val="300"/>
              </a:spcBef>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sp>
        <p:nvSpPr>
          <p:cNvPr id="3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Deliver &amp;</a:t>
            </a:r>
            <a:br>
              <a:rPr lang="en-US" dirty="0"/>
            </a:br>
            <a:r>
              <a:rPr lang="en-US" dirty="0"/>
              <a:t>Execute.</a:t>
            </a:r>
          </a:p>
        </p:txBody>
      </p:sp>
      <p:pic>
        <p:nvPicPr>
          <p:cNvPr id="34" name="Picture 33"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l="-6329" t="-8571"/>
          <a:stretch/>
        </p:blipFill>
        <p:spPr>
          <a:xfrm>
            <a:off x="7545738" y="435670"/>
            <a:ext cx="1247425" cy="688280"/>
          </a:xfrm>
          <a:prstGeom prst="rect">
            <a:avLst/>
          </a:prstGeom>
        </p:spPr>
      </p:pic>
      <p:pic>
        <p:nvPicPr>
          <p:cNvPr id="12" name="Picture 11" descr="123_Numbers.png"/>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263860" y="546100"/>
            <a:ext cx="513679" cy="894657"/>
          </a:xfrm>
          <a:prstGeom prst="rect">
            <a:avLst/>
          </a:prstGeom>
        </p:spPr>
      </p:pic>
    </p:spTree>
    <p:extLst>
      <p:ext uri="{BB962C8B-B14F-4D97-AF65-F5344CB8AC3E}">
        <p14:creationId xmlns:p14="http://schemas.microsoft.com/office/powerpoint/2010/main" val="19513269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0_Title and Content">
    <p:spTree>
      <p:nvGrpSpPr>
        <p:cNvPr id="1" name=""/>
        <p:cNvGrpSpPr/>
        <p:nvPr/>
      </p:nvGrpSpPr>
      <p:grpSpPr>
        <a:xfrm>
          <a:off x="0" y="0"/>
          <a:ext cx="0" cy="0"/>
          <a:chOff x="0" y="0"/>
          <a:chExt cx="0" cy="0"/>
        </a:xfrm>
      </p:grpSpPr>
      <p:pic>
        <p:nvPicPr>
          <p:cNvPr id="2" name="Picture 1" descr="Computer_Visibility_Image.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7530" y="127989"/>
            <a:ext cx="3422120" cy="6594475"/>
          </a:xfrm>
          <a:prstGeom prst="rect">
            <a:avLst/>
          </a:prstGeom>
          <a:effectLst>
            <a:innerShdw blurRad="63500" dist="50800" dir="18900000">
              <a:prstClr val="black">
                <a:alpha val="50000"/>
              </a:prstClr>
            </a:innerShdw>
          </a:effectLst>
        </p:spPr>
      </p:pic>
      <p:sp>
        <p:nvSpPr>
          <p:cNvPr id="28" name="Rectangle 27"/>
          <p:cNvSpPr/>
          <p:nvPr userDrawn="1"/>
        </p:nvSpPr>
        <p:spPr>
          <a:xfrm>
            <a:off x="127530" y="123758"/>
            <a:ext cx="3422120" cy="1654216"/>
          </a:xfrm>
          <a:prstGeom prst="rect">
            <a:avLst/>
          </a:prstGeom>
          <a:solidFill>
            <a:srgbClr val="E8B357">
              <a:alpha val="87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3549650" y="123759"/>
            <a:ext cx="5468939" cy="1649480"/>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037013" y="2006600"/>
            <a:ext cx="3963987" cy="3932238"/>
          </a:xfrm>
        </p:spPr>
        <p:txBody>
          <a:bodyPr/>
          <a:lstStyle>
            <a:lvl1pPr marL="0" indent="0">
              <a:lnSpc>
                <a:spcPts val="1400"/>
              </a:lnSpc>
              <a:spcAft>
                <a:spcPts val="900"/>
              </a:spcAft>
              <a:buFontTx/>
              <a:buNone/>
              <a:defRPr>
                <a:solidFill>
                  <a:srgbClr val="7F7F7F"/>
                </a:solidFill>
              </a:defRPr>
            </a:lvl1pPr>
            <a:lvl2pPr>
              <a:lnSpc>
                <a:spcPts val="1400"/>
              </a:lnSpc>
              <a:spcBef>
                <a:spcPts val="300"/>
              </a:spcBef>
              <a:buClr>
                <a:srgbClr val="E8B357"/>
              </a:buClr>
              <a:defRPr>
                <a:solidFill>
                  <a:srgbClr val="7F7F7F"/>
                </a:solidFill>
              </a:defRPr>
            </a:lvl2pPr>
            <a:lvl3pPr>
              <a:lnSpc>
                <a:spcPts val="1400"/>
              </a:lnSpc>
              <a:spcBef>
                <a:spcPts val="300"/>
              </a:spcBef>
              <a:defRPr>
                <a:solidFill>
                  <a:srgbClr val="7F7F7F"/>
                </a:solidFill>
              </a:defRPr>
            </a:lvl3pPr>
            <a:lvl4pPr>
              <a:spcBef>
                <a:spcPts val="300"/>
              </a:spcBef>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sp>
        <p:nvSpPr>
          <p:cNvPr id="3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Deliver &amp;</a:t>
            </a:r>
            <a:br>
              <a:rPr lang="en-US" dirty="0"/>
            </a:br>
            <a:r>
              <a:rPr lang="en-US" dirty="0"/>
              <a:t>Execute.</a:t>
            </a:r>
          </a:p>
        </p:txBody>
      </p:sp>
      <p:pic>
        <p:nvPicPr>
          <p:cNvPr id="34" name="Picture 33"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l="-6329" t="-8571"/>
          <a:stretch/>
        </p:blipFill>
        <p:spPr>
          <a:xfrm>
            <a:off x="7545738" y="435670"/>
            <a:ext cx="1247425" cy="688280"/>
          </a:xfrm>
          <a:prstGeom prst="rect">
            <a:avLst/>
          </a:prstGeom>
        </p:spPr>
      </p:pic>
      <p:pic>
        <p:nvPicPr>
          <p:cNvPr id="12" name="Picture 11" descr="123_Numbers.png"/>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263860" y="546100"/>
            <a:ext cx="513679" cy="894657"/>
          </a:xfrm>
          <a:prstGeom prst="rect">
            <a:avLst/>
          </a:prstGeom>
        </p:spPr>
      </p:pic>
    </p:spTree>
    <p:extLst>
      <p:ext uri="{BB962C8B-B14F-4D97-AF65-F5344CB8AC3E}">
        <p14:creationId xmlns:p14="http://schemas.microsoft.com/office/powerpoint/2010/main" val="35256712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1_Title and Content">
    <p:spTree>
      <p:nvGrpSpPr>
        <p:cNvPr id="1" name=""/>
        <p:cNvGrpSpPr/>
        <p:nvPr/>
      </p:nvGrpSpPr>
      <p:grpSpPr>
        <a:xfrm>
          <a:off x="0" y="0"/>
          <a:ext cx="0" cy="0"/>
          <a:chOff x="0" y="0"/>
          <a:chExt cx="0" cy="0"/>
        </a:xfrm>
      </p:grpSpPr>
      <p:pic>
        <p:nvPicPr>
          <p:cNvPr id="13" name="Picture 12" descr="Business review.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41111" y="125695"/>
            <a:ext cx="3408540" cy="6625167"/>
          </a:xfrm>
          <a:prstGeom prst="rect">
            <a:avLst/>
          </a:prstGeom>
          <a:effectLst>
            <a:innerShdw blurRad="63500" dist="50800" dir="18900000">
              <a:prstClr val="black">
                <a:alpha val="50000"/>
              </a:prstClr>
            </a:innerShdw>
          </a:effectLst>
        </p:spPr>
      </p:pic>
      <p:sp>
        <p:nvSpPr>
          <p:cNvPr id="28" name="Rectangle 27"/>
          <p:cNvSpPr/>
          <p:nvPr userDrawn="1"/>
        </p:nvSpPr>
        <p:spPr>
          <a:xfrm>
            <a:off x="127530" y="123758"/>
            <a:ext cx="3422120" cy="1654216"/>
          </a:xfrm>
          <a:prstGeom prst="rect">
            <a:avLst/>
          </a:prstGeom>
          <a:solidFill>
            <a:srgbClr val="E8B357">
              <a:alpha val="87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3549650" y="123759"/>
            <a:ext cx="5468939" cy="1649480"/>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037013" y="2006600"/>
            <a:ext cx="3963987" cy="3932238"/>
          </a:xfrm>
        </p:spPr>
        <p:txBody>
          <a:bodyPr/>
          <a:lstStyle>
            <a:lvl1pPr marL="0" indent="0">
              <a:lnSpc>
                <a:spcPts val="1400"/>
              </a:lnSpc>
              <a:spcAft>
                <a:spcPts val="900"/>
              </a:spcAft>
              <a:buFontTx/>
              <a:buNone/>
              <a:defRPr>
                <a:solidFill>
                  <a:srgbClr val="7F7F7F"/>
                </a:solidFill>
              </a:defRPr>
            </a:lvl1pPr>
            <a:lvl2pPr>
              <a:lnSpc>
                <a:spcPts val="1400"/>
              </a:lnSpc>
              <a:spcBef>
                <a:spcPts val="300"/>
              </a:spcBef>
              <a:buClr>
                <a:srgbClr val="E8B357"/>
              </a:buClr>
              <a:defRPr>
                <a:solidFill>
                  <a:srgbClr val="7F7F7F"/>
                </a:solidFill>
              </a:defRPr>
            </a:lvl2pPr>
            <a:lvl3pPr>
              <a:lnSpc>
                <a:spcPts val="1400"/>
              </a:lnSpc>
              <a:spcBef>
                <a:spcPts val="300"/>
              </a:spcBef>
              <a:defRPr>
                <a:solidFill>
                  <a:srgbClr val="7F7F7F"/>
                </a:solidFill>
              </a:defRPr>
            </a:lvl3pPr>
            <a:lvl4pPr>
              <a:spcBef>
                <a:spcPts val="300"/>
              </a:spcBef>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sp>
        <p:nvSpPr>
          <p:cNvPr id="3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Deliver &amp;</a:t>
            </a:r>
            <a:br>
              <a:rPr lang="en-US" dirty="0"/>
            </a:br>
            <a:r>
              <a:rPr lang="en-US" dirty="0"/>
              <a:t>Execute.</a:t>
            </a:r>
          </a:p>
        </p:txBody>
      </p:sp>
      <p:pic>
        <p:nvPicPr>
          <p:cNvPr id="34" name="Picture 33"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l="-6329" t="-8571"/>
          <a:stretch/>
        </p:blipFill>
        <p:spPr>
          <a:xfrm>
            <a:off x="7545738" y="435670"/>
            <a:ext cx="1247425" cy="688280"/>
          </a:xfrm>
          <a:prstGeom prst="rect">
            <a:avLst/>
          </a:prstGeom>
        </p:spPr>
      </p:pic>
      <p:pic>
        <p:nvPicPr>
          <p:cNvPr id="12" name="Picture 11" descr="123_Numbers.png"/>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263860" y="546100"/>
            <a:ext cx="513679" cy="894657"/>
          </a:xfrm>
          <a:prstGeom prst="rect">
            <a:avLst/>
          </a:prstGeom>
        </p:spPr>
      </p:pic>
    </p:spTree>
    <p:extLst>
      <p:ext uri="{BB962C8B-B14F-4D97-AF65-F5344CB8AC3E}">
        <p14:creationId xmlns:p14="http://schemas.microsoft.com/office/powerpoint/2010/main" val="32128356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2_Title and Content">
    <p:spTree>
      <p:nvGrpSpPr>
        <p:cNvPr id="1" name=""/>
        <p:cNvGrpSpPr/>
        <p:nvPr/>
      </p:nvGrpSpPr>
      <p:grpSpPr>
        <a:xfrm>
          <a:off x="0" y="0"/>
          <a:ext cx="0" cy="0"/>
          <a:chOff x="0" y="0"/>
          <a:chExt cx="0" cy="0"/>
        </a:xfrm>
      </p:grpSpPr>
      <p:pic>
        <p:nvPicPr>
          <p:cNvPr id="4" name="Picture 3" descr="Incentives.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5997" y="135465"/>
            <a:ext cx="3413653" cy="6612468"/>
          </a:xfrm>
          <a:prstGeom prst="rect">
            <a:avLst/>
          </a:prstGeom>
          <a:effectLst>
            <a:innerShdw blurRad="63500" dist="50800" dir="18900000">
              <a:prstClr val="black">
                <a:alpha val="50000"/>
              </a:prstClr>
            </a:innerShdw>
          </a:effectLst>
        </p:spPr>
      </p:pic>
      <p:sp>
        <p:nvSpPr>
          <p:cNvPr id="28" name="Rectangle 27"/>
          <p:cNvSpPr/>
          <p:nvPr userDrawn="1"/>
        </p:nvSpPr>
        <p:spPr>
          <a:xfrm>
            <a:off x="127530" y="123758"/>
            <a:ext cx="3422120" cy="1654216"/>
          </a:xfrm>
          <a:prstGeom prst="rect">
            <a:avLst/>
          </a:prstGeom>
          <a:solidFill>
            <a:srgbClr val="E8B357">
              <a:alpha val="87000"/>
            </a:srgbClr>
          </a:solidFill>
          <a:ln>
            <a:noFill/>
          </a:ln>
          <a:effectLst>
            <a:innerShdw blurRad="63500" dist="50800" dir="192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3549650" y="123759"/>
            <a:ext cx="5468939" cy="1649480"/>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037013" y="2006600"/>
            <a:ext cx="3963987" cy="3932238"/>
          </a:xfrm>
        </p:spPr>
        <p:txBody>
          <a:bodyPr/>
          <a:lstStyle>
            <a:lvl1pPr marL="0" indent="0">
              <a:lnSpc>
                <a:spcPts val="1400"/>
              </a:lnSpc>
              <a:spcAft>
                <a:spcPts val="900"/>
              </a:spcAft>
              <a:buFontTx/>
              <a:buNone/>
              <a:defRPr>
                <a:solidFill>
                  <a:srgbClr val="7F7F7F"/>
                </a:solidFill>
              </a:defRPr>
            </a:lvl1pPr>
            <a:lvl2pPr>
              <a:lnSpc>
                <a:spcPts val="1400"/>
              </a:lnSpc>
              <a:spcBef>
                <a:spcPts val="300"/>
              </a:spcBef>
              <a:buClr>
                <a:srgbClr val="E8B357"/>
              </a:buClr>
              <a:defRPr>
                <a:solidFill>
                  <a:srgbClr val="7F7F7F"/>
                </a:solidFill>
              </a:defRPr>
            </a:lvl2pPr>
            <a:lvl3pPr>
              <a:lnSpc>
                <a:spcPts val="1400"/>
              </a:lnSpc>
              <a:spcBef>
                <a:spcPts val="300"/>
              </a:spcBef>
              <a:defRPr>
                <a:solidFill>
                  <a:srgbClr val="7F7F7F"/>
                </a:solidFill>
              </a:defRPr>
            </a:lvl3pPr>
            <a:lvl4pPr>
              <a:spcBef>
                <a:spcPts val="300"/>
              </a:spcBef>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sp>
        <p:nvSpPr>
          <p:cNvPr id="32" name="Title 1"/>
          <p:cNvSpPr>
            <a:spLocks noGrp="1"/>
          </p:cNvSpPr>
          <p:nvPr>
            <p:ph type="title" hasCustomPrompt="1"/>
          </p:nvPr>
        </p:nvSpPr>
        <p:spPr>
          <a:xfrm>
            <a:off x="871541" y="399516"/>
            <a:ext cx="2678109" cy="1143000"/>
          </a:xfrm>
        </p:spPr>
        <p:txBody>
          <a:bodyPr anchor="b" anchorCtr="0">
            <a:normAutofit/>
          </a:bodyPr>
          <a:lstStyle>
            <a:lvl1pPr>
              <a:defRPr sz="2400">
                <a:solidFill>
                  <a:srgbClr val="FFFFFF"/>
                </a:solidFill>
              </a:defRPr>
            </a:lvl1pPr>
          </a:lstStyle>
          <a:p>
            <a:r>
              <a:rPr lang="en-US" dirty="0"/>
              <a:t>Deliver &amp;</a:t>
            </a:r>
            <a:br>
              <a:rPr lang="en-US" dirty="0"/>
            </a:br>
            <a:r>
              <a:rPr lang="en-US" dirty="0"/>
              <a:t>Execute.</a:t>
            </a:r>
          </a:p>
        </p:txBody>
      </p:sp>
      <p:pic>
        <p:nvPicPr>
          <p:cNvPr id="21" name="Picture 20" descr="EngagementIcons.png"/>
          <p:cNvPicPr>
            <a:picLocks noChangeAspect="1"/>
          </p:cNvPicPr>
          <p:nvPr userDrawn="1"/>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l="-6329" t="-8571"/>
          <a:stretch/>
        </p:blipFill>
        <p:spPr>
          <a:xfrm>
            <a:off x="7545738" y="435670"/>
            <a:ext cx="1247425" cy="688280"/>
          </a:xfrm>
          <a:prstGeom prst="rect">
            <a:avLst/>
          </a:prstGeom>
        </p:spPr>
      </p:pic>
      <p:pic>
        <p:nvPicPr>
          <p:cNvPr id="12" name="Picture 11" descr="123_Numbers.png"/>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263860" y="546100"/>
            <a:ext cx="513679" cy="894657"/>
          </a:xfrm>
          <a:prstGeom prst="rect">
            <a:avLst/>
          </a:prstGeom>
        </p:spPr>
      </p:pic>
    </p:spTree>
    <p:extLst>
      <p:ext uri="{BB962C8B-B14F-4D97-AF65-F5344CB8AC3E}">
        <p14:creationId xmlns:p14="http://schemas.microsoft.com/office/powerpoint/2010/main" val="40216034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3_Title and Content">
    <p:spTree>
      <p:nvGrpSpPr>
        <p:cNvPr id="1" name=""/>
        <p:cNvGrpSpPr/>
        <p:nvPr/>
      </p:nvGrpSpPr>
      <p:grpSpPr>
        <a:xfrm>
          <a:off x="0" y="0"/>
          <a:ext cx="0" cy="0"/>
          <a:chOff x="0" y="0"/>
          <a:chExt cx="0" cy="0"/>
        </a:xfrm>
      </p:grpSpPr>
      <p:sp>
        <p:nvSpPr>
          <p:cNvPr id="8" name="Rectangle 7"/>
          <p:cNvSpPr/>
          <p:nvPr userDrawn="1"/>
        </p:nvSpPr>
        <p:spPr>
          <a:xfrm>
            <a:off x="3549650" y="123758"/>
            <a:ext cx="5468939" cy="5330185"/>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descr="OD_Logo_Box.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7876647" y="4958909"/>
            <a:ext cx="803627" cy="803627"/>
          </a:xfrm>
          <a:prstGeom prst="rect">
            <a:avLst/>
          </a:prstGeom>
          <a:effectLst>
            <a:outerShdw blurRad="50800" dist="38100" dir="7860000" algn="tl" rotWithShape="0">
              <a:srgbClr val="000000">
                <a:alpha val="43000"/>
              </a:srgbClr>
            </a:outerShdw>
          </a:effectLst>
        </p:spPr>
      </p:pic>
      <p:sp>
        <p:nvSpPr>
          <p:cNvPr id="15" name="TextBox 6"/>
          <p:cNvSpPr txBox="1">
            <a:spLocks noChangeArrowheads="1"/>
          </p:cNvSpPr>
          <p:nvPr userDrawn="1"/>
        </p:nvSpPr>
        <p:spPr bwMode="auto">
          <a:xfrm>
            <a:off x="6445076" y="6041494"/>
            <a:ext cx="2510013" cy="5027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lnSpc>
                <a:spcPts val="800"/>
              </a:lnSpc>
            </a:pPr>
            <a:r>
              <a:rPr lang="en-US" sz="700" b="0" dirty="0">
                <a:solidFill>
                  <a:schemeClr val="bg1">
                    <a:lumMod val="50000"/>
                  </a:schemeClr>
                </a:solidFill>
              </a:rPr>
              <a:t>© 2019, Office Depot, Inc. All rights reserved. </a:t>
            </a:r>
            <a:br>
              <a:rPr lang="en-US" sz="700" b="0" dirty="0">
                <a:solidFill>
                  <a:schemeClr val="bg1">
                    <a:lumMod val="50000"/>
                  </a:schemeClr>
                </a:solidFill>
              </a:rPr>
            </a:br>
            <a:r>
              <a:rPr lang="en-US" sz="700" b="0" dirty="0">
                <a:solidFill>
                  <a:schemeClr val="bg1">
                    <a:lumMod val="50000"/>
                  </a:schemeClr>
                </a:solidFill>
              </a:rPr>
              <a:t>The Office Depot name and logo are registered trademarks of The Office Club, Inc. All other names may be service marks or trademarks of their respective owners.</a:t>
            </a:r>
          </a:p>
        </p:txBody>
      </p:sp>
      <p:pic>
        <p:nvPicPr>
          <p:cNvPr id="20" name="Picture 19" descr="GettyImages-144965864.jp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34586" y="123758"/>
            <a:ext cx="3422120" cy="6614159"/>
          </a:xfrm>
          <a:prstGeom prst="rect">
            <a:avLst/>
          </a:prstGeom>
          <a:ln>
            <a:noFill/>
          </a:ln>
          <a:effectLst>
            <a:innerShdw blurRad="63500" dist="50800" dir="18900000">
              <a:prstClr val="black">
                <a:alpha val="50000"/>
              </a:prstClr>
            </a:innerShdw>
          </a:effectLst>
        </p:spPr>
      </p:pic>
      <p:sp>
        <p:nvSpPr>
          <p:cNvPr id="22" name="Picture Placeholder 21"/>
          <p:cNvSpPr>
            <a:spLocks noGrp="1"/>
          </p:cNvSpPr>
          <p:nvPr>
            <p:ph type="pic" sz="quarter" idx="10" hasCustomPrompt="1"/>
          </p:nvPr>
        </p:nvSpPr>
        <p:spPr>
          <a:xfrm>
            <a:off x="4049889" y="3989032"/>
            <a:ext cx="1143000" cy="825500"/>
          </a:xfrm>
        </p:spPr>
        <p:txBody>
          <a:bodyPr>
            <a:normAutofit/>
          </a:bodyPr>
          <a:lstStyle>
            <a:lvl1pPr>
              <a:defRPr sz="800">
                <a:solidFill>
                  <a:schemeClr val="bg1">
                    <a:lumMod val="85000"/>
                  </a:schemeClr>
                </a:solidFill>
              </a:defRPr>
            </a:lvl1pPr>
          </a:lstStyle>
          <a:p>
            <a:r>
              <a:rPr lang="en-US" dirty="0"/>
              <a:t>Insert Signature</a:t>
            </a:r>
          </a:p>
        </p:txBody>
      </p:sp>
      <p:sp>
        <p:nvSpPr>
          <p:cNvPr id="9" name="Rectangle 8">
            <a:extLst>
              <a:ext uri="{FF2B5EF4-FFF2-40B4-BE49-F238E27FC236}">
                <a16:creationId xmlns:a16="http://schemas.microsoft.com/office/drawing/2014/main" id="{9424A9F2-B68B-F842-8F49-41C3FABEAD93}"/>
              </a:ext>
            </a:extLst>
          </p:cNvPr>
          <p:cNvSpPr/>
          <p:nvPr userDrawn="1"/>
        </p:nvSpPr>
        <p:spPr>
          <a:xfrm>
            <a:off x="3549650" y="2379838"/>
            <a:ext cx="5468939" cy="691444"/>
          </a:xfrm>
          <a:prstGeom prst="rect">
            <a:avLst/>
          </a:prstGeom>
          <a:solidFill>
            <a:srgbClr val="C7C9CA">
              <a:alpha val="76000"/>
            </a:srgbClr>
          </a:solidFill>
          <a:ln>
            <a:noFill/>
          </a:ln>
          <a:effectLst>
            <a:innerShdw blurRad="63500" dist="50800" dir="189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81931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3_Title and Content">
    <p:spTree>
      <p:nvGrpSpPr>
        <p:cNvPr id="1" name=""/>
        <p:cNvGrpSpPr/>
        <p:nvPr/>
      </p:nvGrpSpPr>
      <p:grpSpPr>
        <a:xfrm>
          <a:off x="0" y="0"/>
          <a:ext cx="0" cy="0"/>
          <a:chOff x="0" y="0"/>
          <a:chExt cx="0" cy="0"/>
        </a:xfrm>
      </p:grpSpPr>
      <p:sp>
        <p:nvSpPr>
          <p:cNvPr id="43" name="Rectangle 42"/>
          <p:cNvSpPr/>
          <p:nvPr userDrawn="1"/>
        </p:nvSpPr>
        <p:spPr>
          <a:xfrm>
            <a:off x="127530" y="123759"/>
            <a:ext cx="8891060" cy="5330185"/>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userDrawn="1"/>
        </p:nvSpPr>
        <p:spPr>
          <a:xfrm>
            <a:off x="125413" y="123757"/>
            <a:ext cx="8899525" cy="5515043"/>
          </a:xfrm>
          <a:prstGeom prst="rect">
            <a:avLst/>
          </a:prstGeom>
          <a:solidFill>
            <a:srgbClr val="646568"/>
          </a:solidFill>
          <a:ln>
            <a:noFill/>
          </a:ln>
          <a:effectLst>
            <a:innerShdw blurRad="63500" dist="50800" dir="18900000">
              <a:prstClr val="black">
                <a:alpha val="38000"/>
              </a:prstClr>
            </a:innerShdw>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p>
        </p:txBody>
      </p:sp>
      <p:sp>
        <p:nvSpPr>
          <p:cNvPr id="2" name="Title 1"/>
          <p:cNvSpPr>
            <a:spLocks noGrp="1"/>
          </p:cNvSpPr>
          <p:nvPr>
            <p:ph type="title"/>
          </p:nvPr>
        </p:nvSpPr>
        <p:spPr>
          <a:xfrm>
            <a:off x="515938" y="1418703"/>
            <a:ext cx="5673195" cy="1198570"/>
          </a:xfrm>
        </p:spPr>
        <p:txBody>
          <a:bodyPr anchor="b" anchorCtr="0">
            <a:normAutofit/>
          </a:bodyPr>
          <a:lstStyle>
            <a:lvl1pPr>
              <a:lnSpc>
                <a:spcPts val="2800"/>
              </a:lnSpc>
              <a:defRPr sz="2400">
                <a:solidFill>
                  <a:srgbClr val="93CDDD"/>
                </a:solidFill>
              </a:defRPr>
            </a:lvl1pPr>
          </a:lstStyle>
          <a:p>
            <a:r>
              <a:rPr lang="en-US" dirty="0"/>
              <a:t>Click to edit Master title style</a:t>
            </a:r>
          </a:p>
        </p:txBody>
      </p:sp>
      <p:sp>
        <p:nvSpPr>
          <p:cNvPr id="6" name="Slide Number Placeholder 5"/>
          <p:cNvSpPr>
            <a:spLocks noGrp="1"/>
          </p:cNvSpPr>
          <p:nvPr>
            <p:ph type="sldNum" sz="quarter" idx="12"/>
          </p:nvPr>
        </p:nvSpPr>
        <p:spPr>
          <a:xfrm>
            <a:off x="8135938" y="6299200"/>
            <a:ext cx="735012"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61" name="Content Placeholder 2"/>
          <p:cNvSpPr>
            <a:spLocks noGrp="1"/>
          </p:cNvSpPr>
          <p:nvPr>
            <p:ph idx="19"/>
          </p:nvPr>
        </p:nvSpPr>
        <p:spPr>
          <a:xfrm>
            <a:off x="516472" y="5603345"/>
            <a:ext cx="3996261" cy="999067"/>
          </a:xfrm>
        </p:spPr>
        <p:txBody>
          <a:bodyPr anchor="t" anchorCtr="0">
            <a:normAutofit/>
          </a:bodyPr>
          <a:lstStyle>
            <a:lvl1pPr marL="0" indent="0">
              <a:lnSpc>
                <a:spcPts val="1800"/>
              </a:lnSpc>
              <a:buFontTx/>
              <a:buNone/>
              <a:defRPr sz="1400" i="1">
                <a:solidFill>
                  <a:srgbClr val="93CDDD"/>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26" name="Picture Placeholder 6"/>
          <p:cNvSpPr>
            <a:spLocks noGrp="1"/>
          </p:cNvSpPr>
          <p:nvPr>
            <p:ph type="pic" sz="quarter" idx="21" hasCustomPrompt="1"/>
          </p:nvPr>
        </p:nvSpPr>
        <p:spPr>
          <a:xfrm>
            <a:off x="4758266" y="5603345"/>
            <a:ext cx="1430867" cy="536048"/>
          </a:xfrm>
          <a:noFill/>
          <a:ln>
            <a:noFill/>
          </a:ln>
        </p:spPr>
        <p:txBody>
          <a:bodyPr/>
          <a:lstStyle>
            <a:lvl1pPr algn="ctr">
              <a:defRPr baseline="0">
                <a:solidFill>
                  <a:schemeClr val="bg1">
                    <a:lumMod val="75000"/>
                  </a:schemeClr>
                </a:solidFill>
              </a:defRPr>
            </a:lvl1pPr>
          </a:lstStyle>
          <a:p>
            <a:r>
              <a:rPr lang="en-US" dirty="0"/>
              <a:t>Add </a:t>
            </a:r>
            <a:br>
              <a:rPr lang="en-US" dirty="0"/>
            </a:br>
            <a:r>
              <a:rPr lang="en-US" dirty="0"/>
              <a:t>signature here</a:t>
            </a:r>
          </a:p>
        </p:txBody>
      </p:sp>
      <p:grpSp>
        <p:nvGrpSpPr>
          <p:cNvPr id="4" name="Group 3"/>
          <p:cNvGrpSpPr/>
          <p:nvPr userDrawn="1"/>
        </p:nvGrpSpPr>
        <p:grpSpPr>
          <a:xfrm>
            <a:off x="127529" y="5418666"/>
            <a:ext cx="8899526" cy="1300691"/>
            <a:chOff x="127529" y="5418666"/>
            <a:chExt cx="8899526" cy="1300691"/>
          </a:xfrm>
        </p:grpSpPr>
        <p:sp>
          <p:nvSpPr>
            <p:cNvPr id="33" name="Rectangle 32"/>
            <p:cNvSpPr/>
            <p:nvPr userDrawn="1"/>
          </p:nvSpPr>
          <p:spPr>
            <a:xfrm>
              <a:off x="127529" y="5418666"/>
              <a:ext cx="8899526" cy="1300691"/>
            </a:xfrm>
            <a:prstGeom prst="rect">
              <a:avLst/>
            </a:prstGeom>
            <a:solidFill>
              <a:schemeClr val="bg1"/>
            </a:solidFill>
            <a:ln>
              <a:noFill/>
            </a:ln>
            <a:effectLst>
              <a:innerShdw blurRad="60325" dist="38100" dir="8100000">
                <a:prstClr val="black">
                  <a:alpha val="21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p:cNvSpPr/>
            <p:nvPr userDrawn="1"/>
          </p:nvSpPr>
          <p:spPr>
            <a:xfrm flipV="1">
              <a:off x="8934450" y="5427132"/>
              <a:ext cx="86782" cy="1240365"/>
            </a:xfrm>
            <a:prstGeom prst="rect">
              <a:avLst/>
            </a:prstGeom>
            <a:solidFill>
              <a:schemeClr val="bg1"/>
            </a:solidFill>
            <a:ln>
              <a:noFill/>
            </a:ln>
            <a:effectLst>
              <a:innerShdw blurRad="69850" dist="25400">
                <a:prstClr val="black">
                  <a:alpha val="23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44" name="Picture 43" descr="OD_Logo_Box.png"/>
          <p:cNvPicPr>
            <a:picLocks noChangeAspect="1"/>
          </p:cNvPicPr>
          <p:nvPr userDrawn="1"/>
        </p:nvPicPr>
        <p:blipFill rotWithShape="1">
          <a:blip r:embed="rId4" cstate="email">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7876647" y="4958909"/>
            <a:ext cx="803627" cy="803627"/>
          </a:xfrm>
          <a:prstGeom prst="rect">
            <a:avLst/>
          </a:prstGeom>
          <a:effectLst>
            <a:outerShdw blurRad="50800" dist="38100" dir="7860000" algn="tl" rotWithShape="0">
              <a:srgbClr val="000000">
                <a:alpha val="43000"/>
              </a:srgbClr>
            </a:outerShdw>
          </a:effectLst>
        </p:spPr>
      </p:pic>
    </p:spTree>
    <p:extLst>
      <p:ext uri="{BB962C8B-B14F-4D97-AF65-F5344CB8AC3E}">
        <p14:creationId xmlns:p14="http://schemas.microsoft.com/office/powerpoint/2010/main" val="8665607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4_Title and Content">
    <p:spTree>
      <p:nvGrpSpPr>
        <p:cNvPr id="1" name=""/>
        <p:cNvGrpSpPr/>
        <p:nvPr/>
      </p:nvGrpSpPr>
      <p:grpSpPr>
        <a:xfrm>
          <a:off x="0" y="0"/>
          <a:ext cx="0" cy="0"/>
          <a:chOff x="0" y="0"/>
          <a:chExt cx="0" cy="0"/>
        </a:xfrm>
      </p:grpSpPr>
      <p:sp>
        <p:nvSpPr>
          <p:cNvPr id="9" name="Rectangle 8"/>
          <p:cNvSpPr/>
          <p:nvPr userDrawn="1"/>
        </p:nvSpPr>
        <p:spPr>
          <a:xfrm>
            <a:off x="3549650" y="123759"/>
            <a:ext cx="5468939" cy="1649480"/>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037013" y="2006600"/>
            <a:ext cx="3963987" cy="3932238"/>
          </a:xfrm>
        </p:spPr>
        <p:txBody>
          <a:bodyPr/>
          <a:lstStyle>
            <a:lvl1pPr marL="0" indent="0">
              <a:lnSpc>
                <a:spcPts val="1400"/>
              </a:lnSpc>
              <a:spcAft>
                <a:spcPts val="900"/>
              </a:spcAft>
              <a:buFontTx/>
              <a:buNone/>
              <a:defRPr>
                <a:solidFill>
                  <a:srgbClr val="7F7F7F"/>
                </a:solidFill>
              </a:defRPr>
            </a:lvl1pPr>
            <a:lvl2pPr>
              <a:lnSpc>
                <a:spcPts val="1400"/>
              </a:lnSpc>
              <a:spcBef>
                <a:spcPts val="300"/>
              </a:spcBef>
              <a:buClr>
                <a:srgbClr val="E8B357"/>
              </a:buClr>
              <a:defRPr>
                <a:solidFill>
                  <a:srgbClr val="7F7F7F"/>
                </a:solidFill>
              </a:defRPr>
            </a:lvl2pPr>
            <a:lvl3pPr>
              <a:lnSpc>
                <a:spcPts val="1400"/>
              </a:lnSpc>
              <a:spcBef>
                <a:spcPts val="300"/>
              </a:spcBef>
              <a:defRPr>
                <a:solidFill>
                  <a:srgbClr val="7F7F7F"/>
                </a:solidFill>
              </a:defRPr>
            </a:lvl3pPr>
            <a:lvl4pPr>
              <a:spcBef>
                <a:spcPts val="300"/>
              </a:spcBef>
              <a:defRPr>
                <a:solidFill>
                  <a:srgbClr val="7F7F7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32379"/>
            <a:ext cx="3963988" cy="945595"/>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sp>
        <p:nvSpPr>
          <p:cNvPr id="15" name="Picture Placeholder 6"/>
          <p:cNvSpPr>
            <a:spLocks noGrp="1"/>
          </p:cNvSpPr>
          <p:nvPr>
            <p:ph type="pic" sz="quarter" idx="16"/>
          </p:nvPr>
        </p:nvSpPr>
        <p:spPr>
          <a:xfrm>
            <a:off x="135467" y="123825"/>
            <a:ext cx="3422650" cy="6613525"/>
          </a:xfrm>
          <a:solidFill>
            <a:schemeClr val="bg1">
              <a:lumMod val="95000"/>
            </a:schemeClr>
          </a:solidFill>
          <a:effectLst>
            <a:innerShdw blurRad="63500" dist="50800" dir="18900000">
              <a:prstClr val="black">
                <a:alpha val="50000"/>
              </a:prstClr>
            </a:innerShdw>
          </a:effectLst>
        </p:spPr>
        <p:txBody>
          <a:bodyPr/>
          <a:lstStyle/>
          <a:p>
            <a:endParaRPr lang="en-US" dirty="0"/>
          </a:p>
        </p:txBody>
      </p:sp>
    </p:spTree>
    <p:extLst>
      <p:ext uri="{BB962C8B-B14F-4D97-AF65-F5344CB8AC3E}">
        <p14:creationId xmlns:p14="http://schemas.microsoft.com/office/powerpoint/2010/main" val="20027240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
        <p:nvSpPr>
          <p:cNvPr id="31" name="Rectangle 30"/>
          <p:cNvSpPr/>
          <p:nvPr userDrawn="1"/>
        </p:nvSpPr>
        <p:spPr>
          <a:xfrm>
            <a:off x="3549650" y="123759"/>
            <a:ext cx="5468939" cy="6614158"/>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037013" y="2008188"/>
            <a:ext cx="3965575" cy="3930650"/>
          </a:xfrm>
        </p:spPr>
        <p:txBody>
          <a:bodyPr/>
          <a:lstStyle>
            <a:lvl1pPr marL="0" indent="0">
              <a:lnSpc>
                <a:spcPts val="1600"/>
              </a:lnSpc>
              <a:spcBef>
                <a:spcPts val="0"/>
              </a:spcBef>
              <a:buFontTx/>
              <a:buNone/>
              <a:defRPr>
                <a:solidFill>
                  <a:srgbClr val="FFFFFF"/>
                </a:solidFill>
              </a:defRPr>
            </a:lvl1pPr>
            <a:lvl2pPr>
              <a:lnSpc>
                <a:spcPts val="1600"/>
              </a:lnSpc>
              <a:spcBef>
                <a:spcPts val="400"/>
              </a:spcBef>
              <a:buClr>
                <a:srgbClr val="D97279"/>
              </a:buClr>
              <a:defRPr>
                <a:solidFill>
                  <a:srgbClr val="FFFFFF"/>
                </a:solidFill>
              </a:defRPr>
            </a:lvl2pPr>
            <a:lvl3pPr marL="177800" indent="0">
              <a:lnSpc>
                <a:spcPts val="1400"/>
              </a:lnSpc>
              <a:spcBef>
                <a:spcPts val="300"/>
              </a:spcBef>
              <a:buNone/>
              <a:defRPr>
                <a:solidFill>
                  <a:srgbClr val="FFFFFF"/>
                </a:solidFill>
              </a:defRPr>
            </a:lvl3pPr>
            <a:lvl4pPr>
              <a:lnSpc>
                <a:spcPts val="1200"/>
              </a:lnSpc>
              <a:spcBef>
                <a:spcPts val="400"/>
              </a:spcBef>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chemeClr val="bg1"/>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pic>
        <p:nvPicPr>
          <p:cNvPr id="18" name="Picture 17" descr="EngagementIcons.png"/>
          <p:cNvPicPr>
            <a:picLocks noChangeAspect="1"/>
          </p:cNvPicPr>
          <p:nvPr userDrawn="1"/>
        </p:nvPicPr>
        <p:blipFill rotWithShape="1">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a:stretch/>
        </p:blipFill>
        <p:spPr>
          <a:xfrm>
            <a:off x="7788804" y="399516"/>
            <a:ext cx="1047752" cy="596370"/>
          </a:xfrm>
          <a:prstGeom prst="rect">
            <a:avLst/>
          </a:prstGeom>
        </p:spPr>
      </p:pic>
      <p:sp>
        <p:nvSpPr>
          <p:cNvPr id="19" name="Content Placeholder 2"/>
          <p:cNvSpPr>
            <a:spLocks noGrp="1"/>
          </p:cNvSpPr>
          <p:nvPr>
            <p:ph idx="15"/>
          </p:nvPr>
        </p:nvSpPr>
        <p:spPr>
          <a:xfrm>
            <a:off x="4037012" y="842163"/>
            <a:ext cx="3952876" cy="931076"/>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sp>
        <p:nvSpPr>
          <p:cNvPr id="12" name="Picture Placeholder 6"/>
          <p:cNvSpPr>
            <a:spLocks noGrp="1"/>
          </p:cNvSpPr>
          <p:nvPr>
            <p:ph type="pic" sz="quarter" idx="16"/>
          </p:nvPr>
        </p:nvSpPr>
        <p:spPr>
          <a:xfrm>
            <a:off x="135467" y="123825"/>
            <a:ext cx="3422650" cy="6613525"/>
          </a:xfrm>
          <a:solidFill>
            <a:schemeClr val="bg1">
              <a:lumMod val="95000"/>
            </a:schemeClr>
          </a:solidFill>
          <a:effectLst>
            <a:innerShdw blurRad="63500" dist="50800" dir="18900000">
              <a:prstClr val="black">
                <a:alpha val="50000"/>
              </a:prstClr>
            </a:innerShdw>
          </a:effectLst>
        </p:spPr>
        <p:txBody>
          <a:bodyPr/>
          <a:lstStyle/>
          <a:p>
            <a:endParaRPr lang="en-US" dirty="0"/>
          </a:p>
        </p:txBody>
      </p:sp>
    </p:spTree>
    <p:extLst>
      <p:ext uri="{BB962C8B-B14F-4D97-AF65-F5344CB8AC3E}">
        <p14:creationId xmlns:p14="http://schemas.microsoft.com/office/powerpoint/2010/main" val="1973274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dy Style 3 - Title &amp; Headlin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5903B-B313-4B81-B638-3E5A9D2AB36D}"/>
              </a:ext>
            </a:extLst>
          </p:cNvPr>
          <p:cNvSpPr>
            <a:spLocks noGrp="1"/>
          </p:cNvSpPr>
          <p:nvPr>
            <p:ph type="title" hasCustomPrompt="1"/>
          </p:nvPr>
        </p:nvSpPr>
        <p:spPr>
          <a:xfrm>
            <a:off x="545793" y="206218"/>
            <a:ext cx="8162780" cy="348106"/>
          </a:xfrm>
        </p:spPr>
        <p:txBody>
          <a:bodyPr/>
          <a:lstStyle>
            <a:lvl1pPr>
              <a:defRPr/>
            </a:lvl1pPr>
          </a:lstStyle>
          <a:p>
            <a:r>
              <a:rPr lang="en-US" dirty="0"/>
              <a:t>Click to edit Master title style – 28pt Calibri Bold</a:t>
            </a:r>
          </a:p>
        </p:txBody>
      </p:sp>
      <p:sp>
        <p:nvSpPr>
          <p:cNvPr id="6" name="Text Placeholder 5">
            <a:extLst>
              <a:ext uri="{FF2B5EF4-FFF2-40B4-BE49-F238E27FC236}">
                <a16:creationId xmlns:a16="http://schemas.microsoft.com/office/drawing/2014/main" id="{252624D3-E7CA-764D-BF18-BB2C54A5481C}"/>
              </a:ext>
            </a:extLst>
          </p:cNvPr>
          <p:cNvSpPr>
            <a:spLocks noGrp="1"/>
          </p:cNvSpPr>
          <p:nvPr>
            <p:ph type="body" sz="quarter" idx="10"/>
          </p:nvPr>
        </p:nvSpPr>
        <p:spPr>
          <a:xfrm>
            <a:off x="545792" y="554038"/>
            <a:ext cx="6981825" cy="868362"/>
          </a:xfrm>
        </p:spPr>
        <p:txBody>
          <a:bodyPr/>
          <a:lstStyle>
            <a:lvl1pPr marL="0" indent="0">
              <a:buNone/>
              <a:defRPr/>
            </a:lvl1pPr>
          </a:lstStyle>
          <a:p>
            <a:pPr lvl="0"/>
            <a:r>
              <a:rPr lang="en-US"/>
              <a:t>Edit Master text styles</a:t>
            </a:r>
          </a:p>
        </p:txBody>
      </p:sp>
    </p:spTree>
    <p:extLst>
      <p:ext uri="{BB962C8B-B14F-4D97-AF65-F5344CB8AC3E}">
        <p14:creationId xmlns:p14="http://schemas.microsoft.com/office/powerpoint/2010/main" val="35433310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7_Title and Content">
    <p:spTree>
      <p:nvGrpSpPr>
        <p:cNvPr id="1" name=""/>
        <p:cNvGrpSpPr/>
        <p:nvPr/>
      </p:nvGrpSpPr>
      <p:grpSpPr>
        <a:xfrm>
          <a:off x="0" y="0"/>
          <a:ext cx="0" cy="0"/>
          <a:chOff x="0" y="0"/>
          <a:chExt cx="0" cy="0"/>
        </a:xfrm>
      </p:grpSpPr>
      <p:sp>
        <p:nvSpPr>
          <p:cNvPr id="31" name="Rectangle 30"/>
          <p:cNvSpPr/>
          <p:nvPr userDrawn="1"/>
        </p:nvSpPr>
        <p:spPr>
          <a:xfrm>
            <a:off x="3549650" y="123759"/>
            <a:ext cx="5468939" cy="6614158"/>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037013" y="2008188"/>
            <a:ext cx="3965575" cy="3930650"/>
          </a:xfrm>
        </p:spPr>
        <p:txBody>
          <a:bodyPr/>
          <a:lstStyle>
            <a:lvl1pPr marL="0" indent="0">
              <a:lnSpc>
                <a:spcPts val="1600"/>
              </a:lnSpc>
              <a:spcBef>
                <a:spcPts val="0"/>
              </a:spcBef>
              <a:buFontTx/>
              <a:buNone/>
              <a:defRPr>
                <a:solidFill>
                  <a:srgbClr val="FFFFFF"/>
                </a:solidFill>
              </a:defRPr>
            </a:lvl1pPr>
            <a:lvl2pPr>
              <a:lnSpc>
                <a:spcPts val="1600"/>
              </a:lnSpc>
              <a:spcBef>
                <a:spcPts val="400"/>
              </a:spcBef>
              <a:buClr>
                <a:schemeClr val="accent5">
                  <a:lumMod val="60000"/>
                  <a:lumOff val="40000"/>
                </a:schemeClr>
              </a:buClr>
              <a:defRPr>
                <a:solidFill>
                  <a:srgbClr val="FFFFFF"/>
                </a:solidFill>
              </a:defRPr>
            </a:lvl2pPr>
            <a:lvl3pPr marL="177800" indent="0">
              <a:lnSpc>
                <a:spcPts val="1400"/>
              </a:lnSpc>
              <a:spcBef>
                <a:spcPts val="300"/>
              </a:spcBef>
              <a:buNone/>
              <a:defRPr>
                <a:solidFill>
                  <a:srgbClr val="FFFFFF"/>
                </a:solidFill>
              </a:defRPr>
            </a:lvl3pPr>
            <a:lvl4pPr>
              <a:lnSpc>
                <a:spcPts val="1200"/>
              </a:lnSpc>
              <a:spcBef>
                <a:spcPts val="400"/>
              </a:spcBef>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chemeClr val="bg1"/>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42163"/>
            <a:ext cx="3952876" cy="931076"/>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sp>
        <p:nvSpPr>
          <p:cNvPr id="7" name="Picture Placeholder 6"/>
          <p:cNvSpPr>
            <a:spLocks noGrp="1"/>
          </p:cNvSpPr>
          <p:nvPr>
            <p:ph type="pic" sz="quarter" idx="16"/>
          </p:nvPr>
        </p:nvSpPr>
        <p:spPr>
          <a:xfrm>
            <a:off x="135467" y="123825"/>
            <a:ext cx="3422650" cy="6613525"/>
          </a:xfrm>
          <a:solidFill>
            <a:schemeClr val="bg1">
              <a:lumMod val="95000"/>
            </a:schemeClr>
          </a:solidFill>
          <a:effectLst>
            <a:innerShdw blurRad="63500" dist="50800" dir="18900000">
              <a:prstClr val="black">
                <a:alpha val="50000"/>
              </a:prstClr>
            </a:innerShdw>
          </a:effectLst>
        </p:spPr>
        <p:txBody>
          <a:bodyPr/>
          <a:lstStyle/>
          <a:p>
            <a:endParaRPr lang="en-US" dirty="0"/>
          </a:p>
        </p:txBody>
      </p:sp>
      <p:pic>
        <p:nvPicPr>
          <p:cNvPr id="15" name="Picture 14" descr="EngagementIcons.png"/>
          <p:cNvPicPr>
            <a:picLocks noChangeAspect="1"/>
          </p:cNvPicPr>
          <p:nvPr userDrawn="1"/>
        </p:nvPicPr>
        <p:blipFill rotWithShape="1">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r="-18791"/>
          <a:stretch/>
        </p:blipFill>
        <p:spPr>
          <a:xfrm>
            <a:off x="7788804" y="396059"/>
            <a:ext cx="1047752" cy="722874"/>
          </a:xfrm>
          <a:prstGeom prst="rect">
            <a:avLst/>
          </a:prstGeom>
        </p:spPr>
      </p:pic>
    </p:spTree>
    <p:extLst>
      <p:ext uri="{BB962C8B-B14F-4D97-AF65-F5344CB8AC3E}">
        <p14:creationId xmlns:p14="http://schemas.microsoft.com/office/powerpoint/2010/main" val="19086805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8_Title and Content">
    <p:spTree>
      <p:nvGrpSpPr>
        <p:cNvPr id="1" name=""/>
        <p:cNvGrpSpPr/>
        <p:nvPr/>
      </p:nvGrpSpPr>
      <p:grpSpPr>
        <a:xfrm>
          <a:off x="0" y="0"/>
          <a:ext cx="0" cy="0"/>
          <a:chOff x="0" y="0"/>
          <a:chExt cx="0" cy="0"/>
        </a:xfrm>
      </p:grpSpPr>
      <p:sp>
        <p:nvSpPr>
          <p:cNvPr id="31" name="Rectangle 30"/>
          <p:cNvSpPr/>
          <p:nvPr userDrawn="1"/>
        </p:nvSpPr>
        <p:spPr>
          <a:xfrm>
            <a:off x="3549650" y="123759"/>
            <a:ext cx="5468939" cy="6614158"/>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037013" y="2008188"/>
            <a:ext cx="3965575" cy="3930650"/>
          </a:xfrm>
        </p:spPr>
        <p:txBody>
          <a:bodyPr/>
          <a:lstStyle>
            <a:lvl1pPr marL="0" indent="0">
              <a:lnSpc>
                <a:spcPts val="1600"/>
              </a:lnSpc>
              <a:spcBef>
                <a:spcPts val="0"/>
              </a:spcBef>
              <a:buFontTx/>
              <a:buNone/>
              <a:defRPr>
                <a:solidFill>
                  <a:srgbClr val="FFFFFF"/>
                </a:solidFill>
              </a:defRPr>
            </a:lvl1pPr>
            <a:lvl2pPr>
              <a:lnSpc>
                <a:spcPts val="1600"/>
              </a:lnSpc>
              <a:spcBef>
                <a:spcPts val="400"/>
              </a:spcBef>
              <a:buClr>
                <a:srgbClr val="E8B357"/>
              </a:buClr>
              <a:defRPr>
                <a:solidFill>
                  <a:srgbClr val="FFFFFF"/>
                </a:solidFill>
              </a:defRPr>
            </a:lvl2pPr>
            <a:lvl3pPr marL="177800" indent="0">
              <a:lnSpc>
                <a:spcPts val="1400"/>
              </a:lnSpc>
              <a:spcBef>
                <a:spcPts val="300"/>
              </a:spcBef>
              <a:buNone/>
              <a:defRPr>
                <a:solidFill>
                  <a:srgbClr val="FFFFFF"/>
                </a:solidFill>
              </a:defRPr>
            </a:lvl3pPr>
            <a:lvl4pPr>
              <a:lnSpc>
                <a:spcPts val="1200"/>
              </a:lnSpc>
              <a:spcBef>
                <a:spcPts val="400"/>
              </a:spcBef>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12"/>
          </p:nvPr>
        </p:nvSpPr>
        <p:spPr>
          <a:xfrm>
            <a:off x="6737350" y="6299200"/>
            <a:ext cx="2133600" cy="365125"/>
          </a:xfrm>
        </p:spPr>
        <p:txBody>
          <a:bodyPr/>
          <a:lstStyle>
            <a:lvl1pPr>
              <a:defRPr>
                <a:solidFill>
                  <a:schemeClr val="bg1"/>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8" y="5594349"/>
            <a:ext cx="657225" cy="657225"/>
          </a:xfrm>
          <a:prstGeom prst="rect">
            <a:avLst/>
          </a:prstGeom>
          <a:effectLst>
            <a:outerShdw blurRad="50800" dist="38100" dir="7860000" algn="tl" rotWithShape="0">
              <a:srgbClr val="000000">
                <a:alpha val="43000"/>
              </a:srgbClr>
            </a:outerShdw>
          </a:effectLst>
        </p:spPr>
      </p:pic>
      <p:sp>
        <p:nvSpPr>
          <p:cNvPr id="19" name="Content Placeholder 2"/>
          <p:cNvSpPr>
            <a:spLocks noGrp="1"/>
          </p:cNvSpPr>
          <p:nvPr>
            <p:ph idx="15"/>
          </p:nvPr>
        </p:nvSpPr>
        <p:spPr>
          <a:xfrm>
            <a:off x="4037012" y="842163"/>
            <a:ext cx="3952876" cy="931076"/>
          </a:xfrm>
        </p:spPr>
        <p:txBody>
          <a:bodyPr>
            <a:normAutofit/>
          </a:bodyPr>
          <a:lstStyle>
            <a:lvl1pPr marL="0" indent="0">
              <a:lnSpc>
                <a:spcPts val="2600"/>
              </a:lnSpc>
              <a:spcAft>
                <a:spcPts val="0"/>
              </a:spcAft>
              <a:buFontTx/>
              <a:buNone/>
              <a:defRPr sz="2400">
                <a:solidFill>
                  <a:srgbClr val="FFFFFF"/>
                </a:solidFill>
              </a:defRPr>
            </a:lvl1pPr>
            <a:lvl2pPr marL="0" indent="0">
              <a:lnSpc>
                <a:spcPts val="2800"/>
              </a:lnSpc>
              <a:spcAft>
                <a:spcPts val="0"/>
              </a:spcAft>
              <a:buClr>
                <a:srgbClr val="C52241"/>
              </a:buClr>
              <a:buNone/>
              <a:defRPr sz="2400">
                <a:solidFill>
                  <a:schemeClr val="tx1">
                    <a:lumMod val="50000"/>
                    <a:lumOff val="50000"/>
                  </a:schemeClr>
                </a:solidFill>
              </a:defRPr>
            </a:lvl2pPr>
            <a:lvl3pPr marL="119063" indent="0">
              <a:buNone/>
              <a:defRPr sz="900">
                <a:solidFill>
                  <a:schemeClr val="tx1">
                    <a:lumMod val="50000"/>
                    <a:lumOff val="50000"/>
                  </a:schemeClr>
                </a:solidFill>
              </a:defRPr>
            </a:lvl3pPr>
            <a:lvl4pPr marL="236537" indent="0">
              <a:buNone/>
              <a:defRPr sz="900">
                <a:solidFill>
                  <a:schemeClr val="tx1">
                    <a:lumMod val="50000"/>
                    <a:lumOff val="50000"/>
                  </a:schemeClr>
                </a:solidFill>
              </a:defRPr>
            </a:lvl4pPr>
            <a:lvl5pPr>
              <a:defRPr>
                <a:solidFill>
                  <a:srgbClr val="FFFFFF"/>
                </a:solidFill>
              </a:defRPr>
            </a:lvl5pPr>
          </a:lstStyle>
          <a:p>
            <a:pPr lvl="0"/>
            <a:r>
              <a:rPr lang="en-US" dirty="0"/>
              <a:t>Click to edit Master text styles</a:t>
            </a:r>
          </a:p>
        </p:txBody>
      </p:sp>
      <p:sp>
        <p:nvSpPr>
          <p:cNvPr id="7" name="Picture Placeholder 6"/>
          <p:cNvSpPr>
            <a:spLocks noGrp="1"/>
          </p:cNvSpPr>
          <p:nvPr>
            <p:ph type="pic" sz="quarter" idx="16"/>
          </p:nvPr>
        </p:nvSpPr>
        <p:spPr>
          <a:xfrm>
            <a:off x="135467" y="123825"/>
            <a:ext cx="3422650" cy="6613525"/>
          </a:xfrm>
          <a:solidFill>
            <a:schemeClr val="bg1">
              <a:lumMod val="95000"/>
            </a:schemeClr>
          </a:solidFill>
          <a:effectLst>
            <a:innerShdw blurRad="63500" dist="50800" dir="18900000">
              <a:prstClr val="black">
                <a:alpha val="50000"/>
              </a:prstClr>
            </a:innerShdw>
          </a:effectLst>
        </p:spPr>
        <p:txBody>
          <a:bodyPr/>
          <a:lstStyle/>
          <a:p>
            <a:endParaRPr lang="en-US" dirty="0"/>
          </a:p>
        </p:txBody>
      </p:sp>
      <p:pic>
        <p:nvPicPr>
          <p:cNvPr id="9" name="Picture 8" descr="EngagementIcons.png"/>
          <p:cNvPicPr>
            <a:picLocks noChangeAspect="1"/>
          </p:cNvPicPr>
          <p:nvPr userDrawn="1"/>
        </p:nvPicPr>
        <p:blipFill rotWithShape="1">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l="-6329" t="-8571"/>
          <a:stretch/>
        </p:blipFill>
        <p:spPr>
          <a:xfrm>
            <a:off x="7545738" y="435670"/>
            <a:ext cx="1247425" cy="688280"/>
          </a:xfrm>
          <a:prstGeom prst="rect">
            <a:avLst/>
          </a:prstGeom>
        </p:spPr>
      </p:pic>
    </p:spTree>
    <p:extLst>
      <p:ext uri="{BB962C8B-B14F-4D97-AF65-F5344CB8AC3E}">
        <p14:creationId xmlns:p14="http://schemas.microsoft.com/office/powerpoint/2010/main" val="14946850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59_Title and Content">
    <p:spTree>
      <p:nvGrpSpPr>
        <p:cNvPr id="1" name=""/>
        <p:cNvGrpSpPr/>
        <p:nvPr/>
      </p:nvGrpSpPr>
      <p:grpSpPr>
        <a:xfrm>
          <a:off x="0" y="0"/>
          <a:ext cx="0" cy="0"/>
          <a:chOff x="0" y="0"/>
          <a:chExt cx="0" cy="0"/>
        </a:xfrm>
      </p:grpSpPr>
      <p:sp>
        <p:nvSpPr>
          <p:cNvPr id="8" name="Rectangle 7"/>
          <p:cNvSpPr/>
          <p:nvPr userDrawn="1"/>
        </p:nvSpPr>
        <p:spPr>
          <a:xfrm>
            <a:off x="3549650" y="123759"/>
            <a:ext cx="5468939" cy="5330185"/>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3549650" y="2379838"/>
            <a:ext cx="5468939" cy="691444"/>
          </a:xfrm>
          <a:prstGeom prst="rect">
            <a:avLst/>
          </a:prstGeom>
          <a:solidFill>
            <a:srgbClr val="C7C9CA">
              <a:alpha val="76000"/>
            </a:srgbClr>
          </a:solidFill>
          <a:ln>
            <a:noFill/>
          </a:ln>
          <a:effectLst>
            <a:innerShdw blurRad="63500" dist="50800" dir="189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hasCustomPrompt="1"/>
          </p:nvPr>
        </p:nvSpPr>
        <p:spPr>
          <a:xfrm>
            <a:off x="3994855" y="3255964"/>
            <a:ext cx="3131256" cy="733068"/>
          </a:xfrm>
        </p:spPr>
        <p:txBody>
          <a:bodyPr>
            <a:normAutofit/>
          </a:bodyPr>
          <a:lstStyle>
            <a:lvl1pPr marL="0" indent="0">
              <a:lnSpc>
                <a:spcPts val="2000"/>
              </a:lnSpc>
              <a:buFontTx/>
              <a:buNone/>
              <a:defRPr sz="1400">
                <a:solidFill>
                  <a:srgbClr val="FFFFFF"/>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Let’s work together to help your business be the best it can be!</a:t>
            </a:r>
          </a:p>
        </p:txBody>
      </p:sp>
      <p:pic>
        <p:nvPicPr>
          <p:cNvPr id="14" name="Picture 13" descr="OD_Logo_Box.pn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7876647" y="4958909"/>
            <a:ext cx="803627" cy="803627"/>
          </a:xfrm>
          <a:prstGeom prst="rect">
            <a:avLst/>
          </a:prstGeom>
          <a:effectLst>
            <a:outerShdw blurRad="50800" dist="38100" dir="7860000" algn="tl" rotWithShape="0">
              <a:srgbClr val="000000">
                <a:alpha val="43000"/>
              </a:srgbClr>
            </a:outerShdw>
          </a:effectLst>
        </p:spPr>
      </p:pic>
      <p:sp>
        <p:nvSpPr>
          <p:cNvPr id="15" name="TextBox 6"/>
          <p:cNvSpPr txBox="1">
            <a:spLocks noChangeArrowheads="1"/>
          </p:cNvSpPr>
          <p:nvPr userDrawn="1"/>
        </p:nvSpPr>
        <p:spPr bwMode="auto">
          <a:xfrm>
            <a:off x="6445076" y="6041494"/>
            <a:ext cx="251001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lnSpc>
                <a:spcPts val="800"/>
              </a:lnSpc>
            </a:pPr>
            <a:r>
              <a:rPr lang="en-US" sz="700" b="0" dirty="0">
                <a:solidFill>
                  <a:schemeClr val="bg1">
                    <a:lumMod val="50000"/>
                  </a:schemeClr>
                </a:solidFill>
              </a:rPr>
              <a:t>© 2017, Office Depot, Inc. All rights reserved. </a:t>
            </a:r>
            <a:br>
              <a:rPr lang="en-US" sz="700" b="0" dirty="0">
                <a:solidFill>
                  <a:schemeClr val="bg1">
                    <a:lumMod val="50000"/>
                  </a:schemeClr>
                </a:solidFill>
              </a:rPr>
            </a:br>
            <a:r>
              <a:rPr lang="en-US" sz="700" b="0" dirty="0">
                <a:solidFill>
                  <a:schemeClr val="bg1">
                    <a:lumMod val="50000"/>
                  </a:schemeClr>
                </a:solidFill>
              </a:rPr>
              <a:t>The Office Depot name and logo are registered trademarks of The Office Club, Inc. All other names may be service marks or trademarks of their respective owners.</a:t>
            </a:r>
          </a:p>
        </p:txBody>
      </p:sp>
      <p:pic>
        <p:nvPicPr>
          <p:cNvPr id="20" name="Picture 19" descr="GettyImages-144965864.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4586" y="123758"/>
            <a:ext cx="3422120" cy="6614159"/>
          </a:xfrm>
          <a:prstGeom prst="rect">
            <a:avLst/>
          </a:prstGeom>
          <a:ln>
            <a:noFill/>
          </a:ln>
          <a:effectLst>
            <a:innerShdw blurRad="63500" dist="50800" dir="18900000">
              <a:prstClr val="black">
                <a:alpha val="50000"/>
              </a:prstClr>
            </a:innerShdw>
          </a:effectLst>
        </p:spPr>
      </p:pic>
      <p:sp>
        <p:nvSpPr>
          <p:cNvPr id="22" name="Picture Placeholder 21"/>
          <p:cNvSpPr>
            <a:spLocks noGrp="1"/>
          </p:cNvSpPr>
          <p:nvPr>
            <p:ph type="pic" sz="quarter" idx="10" hasCustomPrompt="1"/>
          </p:nvPr>
        </p:nvSpPr>
        <p:spPr>
          <a:xfrm>
            <a:off x="4049889" y="3989032"/>
            <a:ext cx="1143000" cy="825500"/>
          </a:xfrm>
        </p:spPr>
        <p:txBody>
          <a:bodyPr>
            <a:normAutofit/>
          </a:bodyPr>
          <a:lstStyle>
            <a:lvl1pPr>
              <a:defRPr sz="800">
                <a:solidFill>
                  <a:schemeClr val="bg1">
                    <a:lumMod val="85000"/>
                  </a:schemeClr>
                </a:solidFill>
              </a:defRPr>
            </a:lvl1pPr>
          </a:lstStyle>
          <a:p>
            <a:r>
              <a:rPr lang="en-US" dirty="0"/>
              <a:t>Insert Signature</a:t>
            </a:r>
          </a:p>
        </p:txBody>
      </p:sp>
      <p:sp>
        <p:nvSpPr>
          <p:cNvPr id="10" name="TextBox 9"/>
          <p:cNvSpPr txBox="1"/>
          <p:nvPr userDrawn="1"/>
        </p:nvSpPr>
        <p:spPr>
          <a:xfrm>
            <a:off x="3953319" y="2581616"/>
            <a:ext cx="4661600" cy="338554"/>
          </a:xfrm>
          <a:prstGeom prst="rect">
            <a:avLst/>
          </a:prstGeom>
          <a:noFill/>
        </p:spPr>
        <p:txBody>
          <a:bodyPr wrap="square" rtlCol="0">
            <a:spAutoFit/>
          </a:bodyPr>
          <a:lstStyle/>
          <a:p>
            <a:r>
              <a:rPr lang="en-US" sz="1600" b="0" i="0" dirty="0">
                <a:solidFill>
                  <a:schemeClr val="bg1"/>
                </a:solidFill>
                <a:latin typeface="Avenir LT Std 55 Roman" charset="0"/>
                <a:ea typeface="Avenir LT Std 55 Roman" charset="0"/>
                <a:cs typeface="Avenir LT Std 55 Roman" charset="0"/>
              </a:rPr>
              <a:t>You take care of business. </a:t>
            </a:r>
            <a:r>
              <a:rPr lang="en-US" sz="1600" b="1" i="0" dirty="0">
                <a:solidFill>
                  <a:schemeClr val="bg1"/>
                </a:solidFill>
                <a:latin typeface="Avenir LT Std 55 Roman" charset="0"/>
                <a:ea typeface="Avenir LT Std 55 Roman" charset="0"/>
                <a:cs typeface="Avenir LT Std 55 Roman" charset="0"/>
              </a:rPr>
              <a:t>We take care of you.</a:t>
            </a:r>
          </a:p>
        </p:txBody>
      </p:sp>
    </p:spTree>
    <p:extLst>
      <p:ext uri="{BB962C8B-B14F-4D97-AF65-F5344CB8AC3E}">
        <p14:creationId xmlns:p14="http://schemas.microsoft.com/office/powerpoint/2010/main" val="2465296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Slide (opt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3351" y="121710"/>
            <a:ext cx="8845407" cy="6609290"/>
          </a:xfrm>
          <a:prstGeom prst="rect">
            <a:avLst/>
          </a:prstGeom>
          <a:effectLst>
            <a:innerShdw blurRad="63500" dist="50800" dir="18900000">
              <a:prstClr val="black">
                <a:alpha val="50000"/>
              </a:prstClr>
            </a:innerShdw>
          </a:effectLst>
        </p:spPr>
      </p:pic>
      <p:sp>
        <p:nvSpPr>
          <p:cNvPr id="6" name="Rectangle 5"/>
          <p:cNvSpPr/>
          <p:nvPr userDrawn="1"/>
        </p:nvSpPr>
        <p:spPr>
          <a:xfrm>
            <a:off x="127001" y="5236810"/>
            <a:ext cx="8827209" cy="1500540"/>
          </a:xfrm>
          <a:prstGeom prst="rect">
            <a:avLst/>
          </a:prstGeom>
          <a:solidFill>
            <a:schemeClr val="bg1"/>
          </a:solidFill>
          <a:ln>
            <a:noFill/>
          </a:ln>
          <a:effectLst>
            <a:innerShdw blurRad="63500" dist="50800" dir="8100000">
              <a:prstClr val="black">
                <a:alpha val="11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hasCustomPrompt="1"/>
          </p:nvPr>
        </p:nvSpPr>
        <p:spPr>
          <a:xfrm>
            <a:off x="1545168" y="5970219"/>
            <a:ext cx="3090334" cy="703633"/>
          </a:xfrm>
          <a:ln>
            <a:noFill/>
          </a:ln>
        </p:spPr>
        <p:txBody>
          <a:bodyPr lIns="30480" tIns="0" rIns="30480" bIns="0" anchor="t" anchorCtr="0">
            <a:normAutofit/>
          </a:bodyPr>
          <a:lstStyle>
            <a:lvl1pPr>
              <a:lnSpc>
                <a:spcPts val="900"/>
              </a:lnSpc>
              <a:defRPr sz="750" baseline="0"/>
            </a:lvl1pPr>
          </a:lstStyle>
          <a:p>
            <a:r>
              <a:rPr lang="en-US" dirty="0"/>
              <a:t>CUSTOM BUSINESS SOLUTIONS CREATED FOR:</a:t>
            </a:r>
          </a:p>
        </p:txBody>
      </p:sp>
      <p:sp>
        <p:nvSpPr>
          <p:cNvPr id="4" name="Date Placeholder 3"/>
          <p:cNvSpPr>
            <a:spLocks noGrp="1"/>
          </p:cNvSpPr>
          <p:nvPr>
            <p:ph type="dt" sz="half" idx="10"/>
          </p:nvPr>
        </p:nvSpPr>
        <p:spPr>
          <a:xfrm>
            <a:off x="217849" y="5970219"/>
            <a:ext cx="1073258" cy="365125"/>
          </a:xfrm>
          <a:prstGeom prst="rect">
            <a:avLst/>
          </a:prstGeom>
          <a:ln>
            <a:noFill/>
          </a:ln>
        </p:spPr>
        <p:txBody>
          <a:bodyPr tIns="0" bIns="0" anchor="t" anchorCtr="0"/>
          <a:lstStyle>
            <a:lvl1pPr algn="r">
              <a:defRPr sz="750">
                <a:solidFill>
                  <a:srgbClr val="D40D2F"/>
                </a:solidFill>
              </a:defRPr>
            </a:lvl1pPr>
          </a:lstStyle>
          <a:p>
            <a:r>
              <a:rPr lang="en-US" dirty="0"/>
              <a:t>2/20/19</a:t>
            </a:r>
          </a:p>
        </p:txBody>
      </p:sp>
      <p:cxnSp>
        <p:nvCxnSpPr>
          <p:cNvPr id="10" name="Straight Connector 9"/>
          <p:cNvCxnSpPr/>
          <p:nvPr userDrawn="1"/>
        </p:nvCxnSpPr>
        <p:spPr>
          <a:xfrm>
            <a:off x="1376582" y="5887669"/>
            <a:ext cx="0" cy="365125"/>
          </a:xfrm>
          <a:prstGeom prst="line">
            <a:avLst/>
          </a:prstGeom>
          <a:ln>
            <a:solidFill>
              <a:srgbClr val="D40D2F"/>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1" hasCustomPrompt="1"/>
          </p:nvPr>
        </p:nvSpPr>
        <p:spPr>
          <a:xfrm>
            <a:off x="4636793" y="5709867"/>
            <a:ext cx="895350" cy="647700"/>
          </a:xfrm>
          <a:ln>
            <a:solidFill>
              <a:schemeClr val="bg1">
                <a:lumMod val="50000"/>
              </a:schemeClr>
            </a:solidFill>
            <a:prstDash val="dash"/>
          </a:ln>
        </p:spPr>
        <p:txBody>
          <a:bodyPr anchor="ctr" anchorCtr="0">
            <a:normAutofit/>
          </a:bodyPr>
          <a:lstStyle>
            <a:lvl1pPr algn="ctr">
              <a:defRPr sz="600">
                <a:solidFill>
                  <a:schemeClr val="bg1">
                    <a:lumMod val="50000"/>
                  </a:schemeClr>
                </a:solidFill>
              </a:defRPr>
            </a:lvl1pPr>
          </a:lstStyle>
          <a:p>
            <a:r>
              <a:rPr lang="en-US" dirty="0"/>
              <a:t>INSERT LOGO</a:t>
            </a:r>
          </a:p>
        </p:txBody>
      </p:sp>
      <p:pic>
        <p:nvPicPr>
          <p:cNvPr id="8" name="Picture 7">
            <a:extLst>
              <a:ext uri="{FF2B5EF4-FFF2-40B4-BE49-F238E27FC236}">
                <a16:creationId xmlns:a16="http://schemas.microsoft.com/office/drawing/2014/main" id="{B89902DB-6158-D34B-BF6B-5BE9C7A1247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5801" y="3204214"/>
            <a:ext cx="2147673" cy="1252809"/>
          </a:xfrm>
          <a:prstGeom prst="rect">
            <a:avLst/>
          </a:prstGeom>
        </p:spPr>
      </p:pic>
    </p:spTree>
    <p:extLst>
      <p:ext uri="{BB962C8B-B14F-4D97-AF65-F5344CB8AC3E}">
        <p14:creationId xmlns:p14="http://schemas.microsoft.com/office/powerpoint/2010/main" val="1412417795"/>
      </p:ext>
    </p:extLst>
  </p:cSld>
  <p:clrMapOvr>
    <a:masterClrMapping/>
  </p:clrMapOvr>
  <p:extLst>
    <p:ext uri="{DCECCB84-F9BA-43D5-87BE-67443E8EF086}">
      <p15:sldGuideLst xmlns:p15="http://schemas.microsoft.com/office/powerpoint/2012/main">
        <p15:guide id="1" orient="horz" pos="72">
          <p15:clr>
            <a:srgbClr val="FBAE40"/>
          </p15:clr>
        </p15:guide>
        <p15:guide id="2" pos="72">
          <p15:clr>
            <a:srgbClr val="FBAE40"/>
          </p15:clr>
        </p15:guide>
        <p15:guide id="3" pos="5664">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Rectangle 3"/>
          <p:cNvSpPr/>
          <p:nvPr userDrawn="1"/>
        </p:nvSpPr>
        <p:spPr>
          <a:xfrm>
            <a:off x="127001" y="1777974"/>
            <a:ext cx="8891589" cy="4953026"/>
          </a:xfrm>
          <a:prstGeom prst="rect">
            <a:avLst/>
          </a:prstGeom>
          <a:solidFill>
            <a:srgbClr val="FFFFFF"/>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Rectangle 8"/>
          <p:cNvSpPr/>
          <p:nvPr userDrawn="1"/>
        </p:nvSpPr>
        <p:spPr>
          <a:xfrm flipV="1">
            <a:off x="8849784" y="1777998"/>
            <a:ext cx="164569" cy="4953005"/>
          </a:xfrm>
          <a:custGeom>
            <a:avLst/>
            <a:gdLst>
              <a:gd name="connsiteX0" fmla="*/ 0 w 164569"/>
              <a:gd name="connsiteY0" fmla="*/ 0 h 4953005"/>
              <a:gd name="connsiteX1" fmla="*/ 164569 w 164569"/>
              <a:gd name="connsiteY1" fmla="*/ 0 h 4953005"/>
              <a:gd name="connsiteX2" fmla="*/ 164569 w 164569"/>
              <a:gd name="connsiteY2" fmla="*/ 4953005 h 4953005"/>
              <a:gd name="connsiteX3" fmla="*/ 0 w 164569"/>
              <a:gd name="connsiteY3" fmla="*/ 4953005 h 4953005"/>
              <a:gd name="connsiteX4" fmla="*/ 0 w 164569"/>
              <a:gd name="connsiteY4" fmla="*/ 0 h 4953005"/>
              <a:gd name="connsiteX0" fmla="*/ 0 w 164569"/>
              <a:gd name="connsiteY0" fmla="*/ 143934 h 4953005"/>
              <a:gd name="connsiteX1" fmla="*/ 164569 w 164569"/>
              <a:gd name="connsiteY1" fmla="*/ 0 h 4953005"/>
              <a:gd name="connsiteX2" fmla="*/ 164569 w 164569"/>
              <a:gd name="connsiteY2" fmla="*/ 4953005 h 4953005"/>
              <a:gd name="connsiteX3" fmla="*/ 0 w 164569"/>
              <a:gd name="connsiteY3" fmla="*/ 4953005 h 4953005"/>
              <a:gd name="connsiteX4" fmla="*/ 0 w 164569"/>
              <a:gd name="connsiteY4" fmla="*/ 143934 h 4953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69" h="4953005">
                <a:moveTo>
                  <a:pt x="0" y="143934"/>
                </a:moveTo>
                <a:lnTo>
                  <a:pt x="164569" y="0"/>
                </a:lnTo>
                <a:lnTo>
                  <a:pt x="164569" y="4953005"/>
                </a:lnTo>
                <a:lnTo>
                  <a:pt x="0" y="4953005"/>
                </a:lnTo>
                <a:lnTo>
                  <a:pt x="0" y="143934"/>
                </a:lnTo>
                <a:close/>
              </a:path>
            </a:pathLst>
          </a:custGeom>
          <a:solidFill>
            <a:srgbClr val="FFFFFF"/>
          </a:solidFill>
          <a:ln>
            <a:noFill/>
          </a:ln>
          <a:effectLst>
            <a:innerShdw blurRad="63500" dist="508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Rectangle 7"/>
          <p:cNvSpPr/>
          <p:nvPr userDrawn="1"/>
        </p:nvSpPr>
        <p:spPr>
          <a:xfrm>
            <a:off x="127001" y="130109"/>
            <a:ext cx="8891589" cy="1654215"/>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accent3"/>
              </a:solidFill>
            </a:endParaRPr>
          </a:p>
        </p:txBody>
      </p:sp>
      <p:sp>
        <p:nvSpPr>
          <p:cNvPr id="2" name="Title 1"/>
          <p:cNvSpPr>
            <a:spLocks noGrp="1"/>
          </p:cNvSpPr>
          <p:nvPr>
            <p:ph type="title"/>
          </p:nvPr>
        </p:nvSpPr>
        <p:spPr>
          <a:xfrm>
            <a:off x="507471" y="384698"/>
            <a:ext cx="7485592" cy="1143000"/>
          </a:xfrm>
        </p:spPr>
        <p:txBody>
          <a:bodyPr anchor="b" anchorCtr="0">
            <a:normAutofit/>
          </a:bodyPr>
          <a:lstStyle>
            <a:lvl1pPr>
              <a:lnSpc>
                <a:spcPts val="2250"/>
              </a:lnSpc>
              <a:defRPr sz="2100">
                <a:solidFill>
                  <a:schemeClr val="accent3"/>
                </a:solidFill>
              </a:defRPr>
            </a:lvl1pPr>
          </a:lstStyle>
          <a:p>
            <a:r>
              <a:rPr lang="en-US" dirty="0"/>
              <a:t>Click to edit Master title style</a:t>
            </a:r>
          </a:p>
        </p:txBody>
      </p:sp>
      <p:sp>
        <p:nvSpPr>
          <p:cNvPr id="3" name="Content Placeholder 2"/>
          <p:cNvSpPr>
            <a:spLocks noGrp="1"/>
          </p:cNvSpPr>
          <p:nvPr>
            <p:ph idx="1"/>
          </p:nvPr>
        </p:nvSpPr>
        <p:spPr>
          <a:xfrm>
            <a:off x="507471" y="2159000"/>
            <a:ext cx="7044796" cy="3731679"/>
          </a:xfrm>
        </p:spPr>
        <p:txBody>
          <a:bodyPr/>
          <a:lstStyle>
            <a:lvl1pPr marL="0" indent="0">
              <a:lnSpc>
                <a:spcPts val="1275"/>
              </a:lnSpc>
              <a:spcAft>
                <a:spcPts val="450"/>
              </a:spcAft>
              <a:buFontTx/>
              <a:buNone/>
              <a:defRPr sz="1050">
                <a:solidFill>
                  <a:srgbClr val="515255"/>
                </a:solidFill>
              </a:defRPr>
            </a:lvl1pPr>
            <a:lvl2pPr>
              <a:lnSpc>
                <a:spcPts val="1050"/>
              </a:lnSpc>
              <a:buClr>
                <a:srgbClr val="81C0D0"/>
              </a:buClr>
              <a:defRPr sz="900">
                <a:solidFill>
                  <a:srgbClr val="515255"/>
                </a:solidFill>
              </a:defRPr>
            </a:lvl2pPr>
            <a:lvl3pPr>
              <a:lnSpc>
                <a:spcPts val="1050"/>
              </a:lnSpc>
              <a:defRPr sz="900">
                <a:solidFill>
                  <a:srgbClr val="515255"/>
                </a:solidFill>
              </a:defRPr>
            </a:lvl3pPr>
            <a:lvl4pPr>
              <a:lnSpc>
                <a:spcPts val="1050"/>
              </a:lnSpc>
              <a:defRPr sz="900">
                <a:solidFill>
                  <a:srgbClr val="515255"/>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a:xfrm>
            <a:off x="6737350" y="6299204"/>
            <a:ext cx="2133600" cy="365125"/>
          </a:xfrm>
        </p:spPr>
        <p:txBody>
          <a:bodyPr/>
          <a:lstStyle>
            <a:lvl1pPr>
              <a:defRPr>
                <a:solidFill>
                  <a:srgbClr val="646568"/>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9" y="5594353"/>
            <a:ext cx="657225" cy="657225"/>
          </a:xfrm>
          <a:prstGeom prst="rect">
            <a:avLst/>
          </a:prstGeom>
          <a:effectLst>
            <a:outerShdw blurRad="50800" dist="38100" dir="7860000" algn="tl" rotWithShape="0">
              <a:srgbClr val="000000">
                <a:alpha val="43000"/>
              </a:srgbClr>
            </a:outerShdw>
          </a:effectLst>
        </p:spPr>
      </p:pic>
    </p:spTree>
    <p:extLst>
      <p:ext uri="{BB962C8B-B14F-4D97-AF65-F5344CB8AC3E}">
        <p14:creationId xmlns:p14="http://schemas.microsoft.com/office/powerpoint/2010/main" val="15190605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43_Title and Content">
    <p:spTree>
      <p:nvGrpSpPr>
        <p:cNvPr id="1" name=""/>
        <p:cNvGrpSpPr/>
        <p:nvPr/>
      </p:nvGrpSpPr>
      <p:grpSpPr>
        <a:xfrm>
          <a:off x="0" y="0"/>
          <a:ext cx="0" cy="0"/>
          <a:chOff x="0" y="0"/>
          <a:chExt cx="0" cy="0"/>
        </a:xfrm>
      </p:grpSpPr>
      <p:sp>
        <p:nvSpPr>
          <p:cNvPr id="8" name="Rectangle 7"/>
          <p:cNvSpPr/>
          <p:nvPr userDrawn="1"/>
        </p:nvSpPr>
        <p:spPr>
          <a:xfrm>
            <a:off x="3549651" y="123761"/>
            <a:ext cx="5468939" cy="5330185"/>
          </a:xfrm>
          <a:prstGeom prst="rect">
            <a:avLst/>
          </a:prstGeom>
          <a:solidFill>
            <a:srgbClr val="646568"/>
          </a:solidFill>
          <a:ln>
            <a:noFill/>
          </a:ln>
          <a:effectLst>
            <a:innerShdw blurRad="63500" dist="50800" dir="18900000">
              <a:prstClr val="black">
                <a:alpha val="32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prstClr val="white"/>
              </a:solidFill>
            </a:endParaRPr>
          </a:p>
        </p:txBody>
      </p:sp>
      <p:sp>
        <p:nvSpPr>
          <p:cNvPr id="7" name="Rectangle 6"/>
          <p:cNvSpPr/>
          <p:nvPr userDrawn="1"/>
        </p:nvSpPr>
        <p:spPr>
          <a:xfrm>
            <a:off x="3549651" y="2379838"/>
            <a:ext cx="5468939" cy="691444"/>
          </a:xfrm>
          <a:prstGeom prst="rect">
            <a:avLst/>
          </a:prstGeom>
          <a:solidFill>
            <a:srgbClr val="C7C9CA">
              <a:alpha val="76000"/>
            </a:srgbClr>
          </a:solidFill>
          <a:ln>
            <a:noFill/>
          </a:ln>
          <a:effectLst>
            <a:innerShdw blurRad="63500" dist="50800" dir="189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prstClr val="white"/>
              </a:solidFill>
            </a:endParaRPr>
          </a:p>
        </p:txBody>
      </p:sp>
      <p:pic>
        <p:nvPicPr>
          <p:cNvPr id="14" name="Picture 13" descr="OD_Logo_Box.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7901062" y="5052130"/>
            <a:ext cx="803628" cy="803628"/>
          </a:xfrm>
          <a:prstGeom prst="rect">
            <a:avLst/>
          </a:prstGeom>
          <a:effectLst>
            <a:outerShdw blurRad="50800" dist="38100" dir="7860000" algn="tl" rotWithShape="0">
              <a:srgbClr val="000000">
                <a:alpha val="43000"/>
              </a:srgbClr>
            </a:outerShdw>
          </a:effectLst>
        </p:spPr>
      </p:pic>
      <p:pic>
        <p:nvPicPr>
          <p:cNvPr id="20" name="Picture 19" descr="GettyImages-144965864.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28236" y="123760"/>
            <a:ext cx="3422120" cy="6614159"/>
          </a:xfrm>
          <a:prstGeom prst="rect">
            <a:avLst/>
          </a:prstGeom>
          <a:ln>
            <a:noFill/>
          </a:ln>
          <a:effectLst>
            <a:innerShdw blurRad="63500" dist="50800" dir="18900000">
              <a:prstClr val="black">
                <a:alpha val="50000"/>
              </a:prstClr>
            </a:innerShdw>
          </a:effectLst>
        </p:spPr>
      </p:pic>
      <p:sp>
        <p:nvSpPr>
          <p:cNvPr id="22" name="Picture Placeholder 21"/>
          <p:cNvSpPr>
            <a:spLocks noGrp="1"/>
          </p:cNvSpPr>
          <p:nvPr>
            <p:ph type="pic" sz="quarter" idx="10" hasCustomPrompt="1"/>
          </p:nvPr>
        </p:nvSpPr>
        <p:spPr>
          <a:xfrm>
            <a:off x="4000500" y="3989032"/>
            <a:ext cx="1579812" cy="825500"/>
          </a:xfrm>
        </p:spPr>
        <p:txBody>
          <a:bodyPr>
            <a:normAutofit/>
          </a:bodyPr>
          <a:lstStyle>
            <a:lvl1pPr>
              <a:defRPr sz="600">
                <a:solidFill>
                  <a:schemeClr val="bg1">
                    <a:lumMod val="85000"/>
                  </a:schemeClr>
                </a:solidFill>
              </a:defRPr>
            </a:lvl1pPr>
          </a:lstStyle>
          <a:p>
            <a:r>
              <a:rPr lang="en-US" dirty="0"/>
              <a:t>Insert Signature</a:t>
            </a:r>
          </a:p>
        </p:txBody>
      </p:sp>
      <p:sp>
        <p:nvSpPr>
          <p:cNvPr id="2" name="TextBox 1"/>
          <p:cNvSpPr txBox="1"/>
          <p:nvPr userDrawn="1"/>
        </p:nvSpPr>
        <p:spPr>
          <a:xfrm>
            <a:off x="3930651" y="2480091"/>
            <a:ext cx="2863850" cy="577081"/>
          </a:xfrm>
          <a:prstGeom prst="rect">
            <a:avLst/>
          </a:prstGeom>
          <a:noFill/>
        </p:spPr>
        <p:txBody>
          <a:bodyPr wrap="square" rtlCol="0">
            <a:spAutoFit/>
          </a:bodyPr>
          <a:lstStyle/>
          <a:p>
            <a:pPr>
              <a:defRPr/>
            </a:pPr>
            <a:r>
              <a:rPr lang="en-US" sz="1050" dirty="0">
                <a:solidFill>
                  <a:prstClr val="white"/>
                </a:solidFill>
                <a:latin typeface="Arial" charset="0"/>
                <a:ea typeface="Arial" charset="0"/>
                <a:cs typeface="Arial" charset="0"/>
              </a:rPr>
              <a:t>Let’s work together to help your business be the best it can be!</a:t>
            </a:r>
          </a:p>
          <a:p>
            <a:endParaRPr lang="en-US" sz="1050" dirty="0">
              <a:solidFill>
                <a:prstClr val="white"/>
              </a:solidFill>
              <a:latin typeface="Arial" charset="0"/>
              <a:ea typeface="Arial" charset="0"/>
              <a:cs typeface="Arial" charset="0"/>
            </a:endParaRPr>
          </a:p>
        </p:txBody>
      </p:sp>
      <p:sp>
        <p:nvSpPr>
          <p:cNvPr id="10" name="TextBox 6"/>
          <p:cNvSpPr txBox="1">
            <a:spLocks noChangeArrowheads="1"/>
          </p:cNvSpPr>
          <p:nvPr userDrawn="1"/>
        </p:nvSpPr>
        <p:spPr bwMode="auto">
          <a:xfrm>
            <a:off x="3930651" y="6493764"/>
            <a:ext cx="3879460" cy="240130"/>
          </a:xfrm>
          <a:prstGeom prst="rect">
            <a:avLst/>
          </a:prstGeom>
          <a:noFill/>
          <a:ln>
            <a:noFill/>
          </a:ln>
          <a:extLst>
            <a:ext uri="{909E8E84-426E-40dd-AFC4-6F175D3DCCD1}">
              <a14:hiddenFill xmlns="" xmlns:p14="http://schemas.microsoft.com/office/powerpoint/2010/main" xmlns:p15="http://schemas.microsoft.com/office/powerpoint/2012/main" xmlns:a14="http://schemas.microsoft.com/office/drawing/2010/main">
                <a:solidFill>
                  <a:srgbClr val="FFFFFF"/>
                </a:solidFill>
              </a14:hiddenFill>
            </a:ext>
            <a:ext uri="{91240B29-F687-4f45-9708-019B960494DF}">
              <a14:hiddenLine xmlns="" xmlns:p14="http://schemas.microsoft.com/office/powerpoint/2010/main" xmlns:p15="http://schemas.microsoft.com/office/powerpoint/2012/main"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lnSpc>
                <a:spcPts val="600"/>
              </a:lnSpc>
            </a:pPr>
            <a:r>
              <a:rPr lang="en-US" sz="450" dirty="0">
                <a:solidFill>
                  <a:prstClr val="white">
                    <a:lumMod val="50000"/>
                  </a:prstClr>
                </a:solidFill>
              </a:rPr>
              <a:t>© 2019 Office Depot, Inc. All rights reserved. The Office Depot name and logo are registered trademarks of The Office Club, Inc. All other names may be service marks or trademarks of their respective owners.</a:t>
            </a:r>
          </a:p>
        </p:txBody>
      </p:sp>
    </p:spTree>
    <p:extLst>
      <p:ext uri="{BB962C8B-B14F-4D97-AF65-F5344CB8AC3E}">
        <p14:creationId xmlns:p14="http://schemas.microsoft.com/office/powerpoint/2010/main" val="815592532"/>
      </p:ext>
    </p:extLst>
  </p:cSld>
  <p:clrMapOvr>
    <a:masterClrMapping/>
  </p:clrMapOvr>
  <p:extLst>
    <p:ext uri="{DCECCB84-F9BA-43D5-87BE-67443E8EF086}">
      <p15:sldGuideLst xmlns:p15="http://schemas.microsoft.com/office/powerpoint/2012/main">
        <p15:guide id="1" orient="horz" pos="2160">
          <p15:clr>
            <a:srgbClr val="FBAE40"/>
          </p15:clr>
        </p15:guide>
        <p15:guide id="2" pos="252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eam 1">
    <p:spTree>
      <p:nvGrpSpPr>
        <p:cNvPr id="1" name=""/>
        <p:cNvGrpSpPr/>
        <p:nvPr/>
      </p:nvGrpSpPr>
      <p:grpSpPr>
        <a:xfrm>
          <a:off x="0" y="0"/>
          <a:ext cx="0" cy="0"/>
          <a:chOff x="0" y="0"/>
          <a:chExt cx="0" cy="0"/>
        </a:xfrm>
      </p:grpSpPr>
      <p:sp>
        <p:nvSpPr>
          <p:cNvPr id="19" name="Rectangle 18"/>
          <p:cNvSpPr/>
          <p:nvPr userDrawn="1"/>
        </p:nvSpPr>
        <p:spPr>
          <a:xfrm>
            <a:off x="127529" y="3217335"/>
            <a:ext cx="8899526" cy="3523189"/>
          </a:xfrm>
          <a:prstGeom prst="rect">
            <a:avLst/>
          </a:prstGeom>
          <a:solidFill>
            <a:schemeClr val="bg1"/>
          </a:solidFill>
          <a:ln>
            <a:noFill/>
          </a:ln>
          <a:effectLst>
            <a:innerShdw blurRad="60325" dist="38100" dir="8100000">
              <a:prstClr val="black">
                <a:alpha val="21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71" name="Rectangle 70"/>
          <p:cNvSpPr/>
          <p:nvPr userDrawn="1"/>
        </p:nvSpPr>
        <p:spPr>
          <a:xfrm>
            <a:off x="125414" y="123760"/>
            <a:ext cx="8899525" cy="3093575"/>
          </a:xfrm>
          <a:prstGeom prst="rect">
            <a:avLst/>
          </a:prstGeom>
          <a:solidFill>
            <a:srgbClr val="646568"/>
          </a:solidFill>
          <a:ln>
            <a:noFill/>
          </a:ln>
          <a:effectLst>
            <a:innerShdw blurRad="63500" dist="50800" dir="18900000">
              <a:prstClr val="black">
                <a:alpha val="38000"/>
              </a:prstClr>
            </a:innerShdw>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sz="1350">
              <a:solidFill>
                <a:prstClr val="white"/>
              </a:solidFill>
              <a:latin typeface="Calibri"/>
            </a:endParaRPr>
          </a:p>
        </p:txBody>
      </p:sp>
      <p:sp>
        <p:nvSpPr>
          <p:cNvPr id="2" name="Title 1"/>
          <p:cNvSpPr>
            <a:spLocks noGrp="1"/>
          </p:cNvSpPr>
          <p:nvPr>
            <p:ph type="title"/>
          </p:nvPr>
        </p:nvSpPr>
        <p:spPr>
          <a:xfrm>
            <a:off x="515939" y="115872"/>
            <a:ext cx="5927195" cy="1418703"/>
          </a:xfrm>
        </p:spPr>
        <p:txBody>
          <a:bodyPr anchor="b" anchorCtr="0">
            <a:normAutofit/>
          </a:bodyPr>
          <a:lstStyle>
            <a:lvl1pPr>
              <a:lnSpc>
                <a:spcPts val="2250"/>
              </a:lnSpc>
              <a:defRPr sz="2100">
                <a:solidFill>
                  <a:srgbClr val="93CDDD"/>
                </a:solidFill>
              </a:defRPr>
            </a:lvl1pPr>
          </a:lstStyle>
          <a:p>
            <a:r>
              <a:rPr lang="en-US" dirty="0"/>
              <a:t>Click to edit Master title style</a:t>
            </a:r>
          </a:p>
        </p:txBody>
      </p:sp>
      <p:sp>
        <p:nvSpPr>
          <p:cNvPr id="3" name="Content Placeholder 2"/>
          <p:cNvSpPr>
            <a:spLocks noGrp="1"/>
          </p:cNvSpPr>
          <p:nvPr>
            <p:ph idx="1"/>
          </p:nvPr>
        </p:nvSpPr>
        <p:spPr>
          <a:xfrm>
            <a:off x="515939" y="4337589"/>
            <a:ext cx="1447797" cy="524934"/>
          </a:xfrm>
        </p:spPr>
        <p:txBody>
          <a:bodyPr anchor="b" anchorCtr="0">
            <a:normAutofit/>
          </a:bodyPr>
          <a:lstStyle>
            <a:lvl1pPr marL="0" indent="0">
              <a:lnSpc>
                <a:spcPts val="900"/>
              </a:lnSpc>
              <a:buFontTx/>
              <a:buNone/>
              <a:defRPr sz="675">
                <a:solidFill>
                  <a:srgbClr val="7F7F7F"/>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6" name="Slide Number Placeholder 5"/>
          <p:cNvSpPr>
            <a:spLocks noGrp="1"/>
          </p:cNvSpPr>
          <p:nvPr>
            <p:ph type="sldNum" sz="quarter" idx="12"/>
          </p:nvPr>
        </p:nvSpPr>
        <p:spPr>
          <a:xfrm>
            <a:off x="8135938" y="6299202"/>
            <a:ext cx="735012" cy="365125"/>
          </a:xfrm>
        </p:spPr>
        <p:txBody>
          <a:bodyPr/>
          <a:lstStyle>
            <a:lvl1pPr>
              <a:defRPr>
                <a:solidFill>
                  <a:srgbClr val="7F7F7F"/>
                </a:solidFill>
              </a:defRPr>
            </a:lvl1pPr>
          </a:lstStyle>
          <a:p>
            <a:fld id="{B3CC6C46-29B3-CD47-944D-105F5B0B0695}" type="slidenum">
              <a:rPr lang="en-US" smtClean="0"/>
              <a:pPr/>
              <a:t>‹#›</a:t>
            </a:fld>
            <a:endParaRPr lang="en-US" dirty="0"/>
          </a:p>
        </p:txBody>
      </p:sp>
      <p:pic>
        <p:nvPicPr>
          <p:cNvPr id="14" name="Picture 13" descr="OD_Logo_Box.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a:ext>
            </a:extLst>
          </a:blip>
          <a:srcRect l="-1" t="-1"/>
          <a:stretch/>
        </p:blipFill>
        <p:spPr>
          <a:xfrm>
            <a:off x="8135939" y="5594351"/>
            <a:ext cx="657225" cy="657225"/>
          </a:xfrm>
          <a:prstGeom prst="rect">
            <a:avLst/>
          </a:prstGeom>
          <a:effectLst>
            <a:outerShdw blurRad="50800" dist="38100" dir="7860000" algn="tl" rotWithShape="0">
              <a:srgbClr val="000000">
                <a:alpha val="43000"/>
              </a:srgbClr>
            </a:outerShdw>
          </a:effectLst>
        </p:spPr>
      </p:pic>
      <p:sp>
        <p:nvSpPr>
          <p:cNvPr id="22" name="Content Placeholder 2"/>
          <p:cNvSpPr>
            <a:spLocks noGrp="1"/>
          </p:cNvSpPr>
          <p:nvPr>
            <p:ph idx="14"/>
          </p:nvPr>
        </p:nvSpPr>
        <p:spPr>
          <a:xfrm>
            <a:off x="515940" y="3448056"/>
            <a:ext cx="4682594" cy="719667"/>
          </a:xfrm>
        </p:spPr>
        <p:txBody>
          <a:bodyPr anchor="t" anchorCtr="0">
            <a:normAutofit/>
          </a:bodyPr>
          <a:lstStyle>
            <a:lvl1pPr marL="0" indent="0">
              <a:lnSpc>
                <a:spcPts val="1350"/>
              </a:lnSpc>
              <a:buFontTx/>
              <a:buNone/>
              <a:defRPr sz="900">
                <a:solidFill>
                  <a:srgbClr val="7F7F7F"/>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57" name="Content Placeholder 2"/>
          <p:cNvSpPr>
            <a:spLocks noGrp="1"/>
          </p:cNvSpPr>
          <p:nvPr>
            <p:ph idx="15"/>
          </p:nvPr>
        </p:nvSpPr>
        <p:spPr>
          <a:xfrm>
            <a:off x="515939" y="5328064"/>
            <a:ext cx="1447797" cy="524934"/>
          </a:xfrm>
        </p:spPr>
        <p:txBody>
          <a:bodyPr anchor="b" anchorCtr="0">
            <a:normAutofit/>
          </a:bodyPr>
          <a:lstStyle>
            <a:lvl1pPr marL="0" indent="0">
              <a:lnSpc>
                <a:spcPts val="900"/>
              </a:lnSpc>
              <a:buFontTx/>
              <a:buNone/>
              <a:defRPr sz="675">
                <a:solidFill>
                  <a:srgbClr val="7F7F7F"/>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59" name="Content Placeholder 2"/>
          <p:cNvSpPr>
            <a:spLocks noGrp="1"/>
          </p:cNvSpPr>
          <p:nvPr>
            <p:ph idx="17"/>
          </p:nvPr>
        </p:nvSpPr>
        <p:spPr>
          <a:xfrm>
            <a:off x="2945872" y="4337589"/>
            <a:ext cx="1447797" cy="524934"/>
          </a:xfrm>
        </p:spPr>
        <p:txBody>
          <a:bodyPr anchor="b" anchorCtr="0">
            <a:normAutofit/>
          </a:bodyPr>
          <a:lstStyle>
            <a:lvl1pPr marL="0" indent="0">
              <a:lnSpc>
                <a:spcPts val="900"/>
              </a:lnSpc>
              <a:buFontTx/>
              <a:buNone/>
              <a:defRPr sz="675">
                <a:solidFill>
                  <a:srgbClr val="7F7F7F"/>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61" name="Content Placeholder 2"/>
          <p:cNvSpPr>
            <a:spLocks noGrp="1"/>
          </p:cNvSpPr>
          <p:nvPr>
            <p:ph idx="19"/>
          </p:nvPr>
        </p:nvSpPr>
        <p:spPr>
          <a:xfrm>
            <a:off x="2945872" y="5328064"/>
            <a:ext cx="1447797" cy="524934"/>
          </a:xfrm>
        </p:spPr>
        <p:txBody>
          <a:bodyPr anchor="b" anchorCtr="0">
            <a:normAutofit/>
          </a:bodyPr>
          <a:lstStyle>
            <a:lvl1pPr marL="0" indent="0">
              <a:lnSpc>
                <a:spcPts val="900"/>
              </a:lnSpc>
              <a:buFontTx/>
              <a:buNone/>
              <a:defRPr sz="675">
                <a:solidFill>
                  <a:srgbClr val="FFFFFF"/>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67" name="Content Placeholder 2"/>
          <p:cNvSpPr>
            <a:spLocks noGrp="1"/>
          </p:cNvSpPr>
          <p:nvPr>
            <p:ph idx="21"/>
          </p:nvPr>
        </p:nvSpPr>
        <p:spPr>
          <a:xfrm>
            <a:off x="5384272" y="4337589"/>
            <a:ext cx="1447797" cy="524934"/>
          </a:xfrm>
        </p:spPr>
        <p:txBody>
          <a:bodyPr anchor="b" anchorCtr="0">
            <a:normAutofit/>
          </a:bodyPr>
          <a:lstStyle>
            <a:lvl1pPr marL="0" indent="0">
              <a:lnSpc>
                <a:spcPts val="900"/>
              </a:lnSpc>
              <a:buFontTx/>
              <a:buNone/>
              <a:defRPr sz="675">
                <a:solidFill>
                  <a:srgbClr val="7F7F7F"/>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69" name="Content Placeholder 2"/>
          <p:cNvSpPr>
            <a:spLocks noGrp="1"/>
          </p:cNvSpPr>
          <p:nvPr>
            <p:ph idx="23"/>
          </p:nvPr>
        </p:nvSpPr>
        <p:spPr>
          <a:xfrm>
            <a:off x="5384272" y="5328064"/>
            <a:ext cx="1447797" cy="524934"/>
          </a:xfrm>
        </p:spPr>
        <p:txBody>
          <a:bodyPr anchor="b" anchorCtr="0">
            <a:normAutofit/>
          </a:bodyPr>
          <a:lstStyle>
            <a:lvl1pPr marL="0" indent="0">
              <a:lnSpc>
                <a:spcPts val="900"/>
              </a:lnSpc>
              <a:buFontTx/>
              <a:buNone/>
              <a:defRPr sz="675">
                <a:solidFill>
                  <a:srgbClr val="7F7F7F"/>
                </a:solidFill>
              </a:defRPr>
            </a:lvl1pPr>
            <a:lvl2pPr>
              <a:buClr>
                <a:srgbClr val="2DC8D7"/>
              </a:buCl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grpSp>
        <p:nvGrpSpPr>
          <p:cNvPr id="26" name="Group 14"/>
          <p:cNvGrpSpPr/>
          <p:nvPr userDrawn="1"/>
        </p:nvGrpSpPr>
        <p:grpSpPr>
          <a:xfrm>
            <a:off x="542924" y="1694853"/>
            <a:ext cx="3031611" cy="1270000"/>
            <a:chOff x="974733" y="1976199"/>
            <a:chExt cx="2003489" cy="839300"/>
          </a:xfrm>
        </p:grpSpPr>
        <p:pic>
          <p:nvPicPr>
            <p:cNvPr id="27" name="Picture 26"/>
            <p:cNvPicPr>
              <a:picLocks noChangeAspect="1"/>
            </p:cNvPicPr>
            <p:nvPr/>
          </p:nvPicPr>
          <p:blipFill>
            <a:blip r:embed="rId4"/>
            <a:stretch>
              <a:fillRect/>
            </a:stretch>
          </p:blipFill>
          <p:spPr>
            <a:xfrm>
              <a:off x="1521325" y="1976199"/>
              <a:ext cx="1456897" cy="839300"/>
            </a:xfrm>
            <a:prstGeom prst="rect">
              <a:avLst/>
            </a:prstGeom>
          </p:spPr>
        </p:pic>
        <p:pic>
          <p:nvPicPr>
            <p:cNvPr id="28" name="Picture 27"/>
            <p:cNvPicPr>
              <a:picLocks noChangeAspect="1"/>
            </p:cNvPicPr>
            <p:nvPr/>
          </p:nvPicPr>
          <p:blipFill>
            <a:blip r:embed="rId5"/>
            <a:stretch>
              <a:fillRect/>
            </a:stretch>
          </p:blipFill>
          <p:spPr>
            <a:xfrm>
              <a:off x="974733" y="1988393"/>
              <a:ext cx="628973" cy="805393"/>
            </a:xfrm>
            <a:prstGeom prst="rect">
              <a:avLst/>
            </a:prstGeom>
          </p:spPr>
        </p:pic>
      </p:grpSp>
      <p:sp>
        <p:nvSpPr>
          <p:cNvPr id="20" name="Rectangle 23"/>
          <p:cNvSpPr/>
          <p:nvPr userDrawn="1"/>
        </p:nvSpPr>
        <p:spPr>
          <a:xfrm flipV="1">
            <a:off x="8934451" y="3236866"/>
            <a:ext cx="90488" cy="3482488"/>
          </a:xfrm>
          <a:custGeom>
            <a:avLst/>
            <a:gdLst>
              <a:gd name="connsiteX0" fmla="*/ 0 w 90488"/>
              <a:gd name="connsiteY0" fmla="*/ 0 h 4092780"/>
              <a:gd name="connsiteX1" fmla="*/ 90488 w 90488"/>
              <a:gd name="connsiteY1" fmla="*/ 0 h 4092780"/>
              <a:gd name="connsiteX2" fmla="*/ 90488 w 90488"/>
              <a:gd name="connsiteY2" fmla="*/ 4092780 h 4092780"/>
              <a:gd name="connsiteX3" fmla="*/ 0 w 90488"/>
              <a:gd name="connsiteY3" fmla="*/ 4092780 h 4092780"/>
              <a:gd name="connsiteX4" fmla="*/ 0 w 90488"/>
              <a:gd name="connsiteY4" fmla="*/ 0 h 4092780"/>
              <a:gd name="connsiteX0" fmla="*/ 0 w 90488"/>
              <a:gd name="connsiteY0" fmla="*/ 55033 h 4147813"/>
              <a:gd name="connsiteX1" fmla="*/ 86254 w 90488"/>
              <a:gd name="connsiteY1" fmla="*/ 0 h 4147813"/>
              <a:gd name="connsiteX2" fmla="*/ 90488 w 90488"/>
              <a:gd name="connsiteY2" fmla="*/ 4147813 h 4147813"/>
              <a:gd name="connsiteX3" fmla="*/ 0 w 90488"/>
              <a:gd name="connsiteY3" fmla="*/ 4147813 h 4147813"/>
              <a:gd name="connsiteX4" fmla="*/ 0 w 90488"/>
              <a:gd name="connsiteY4" fmla="*/ 55033 h 4147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8" h="4147813">
                <a:moveTo>
                  <a:pt x="0" y="55033"/>
                </a:moveTo>
                <a:lnTo>
                  <a:pt x="86254" y="0"/>
                </a:lnTo>
                <a:cubicBezTo>
                  <a:pt x="87665" y="1382604"/>
                  <a:pt x="89077" y="2765209"/>
                  <a:pt x="90488" y="4147813"/>
                </a:cubicBezTo>
                <a:lnTo>
                  <a:pt x="0" y="4147813"/>
                </a:lnTo>
                <a:lnTo>
                  <a:pt x="0" y="55033"/>
                </a:lnTo>
                <a:close/>
              </a:path>
            </a:pathLst>
          </a:custGeom>
          <a:solidFill>
            <a:schemeClr val="bg1"/>
          </a:solidFill>
          <a:ln>
            <a:noFill/>
          </a:ln>
          <a:effectLst>
            <a:innerShdw blurRad="69850" dist="25400">
              <a:prstClr val="black">
                <a:alpha val="23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latin typeface="Calibri"/>
            </a:endParaRPr>
          </a:p>
        </p:txBody>
      </p:sp>
    </p:spTree>
    <p:extLst>
      <p:ext uri="{BB962C8B-B14F-4D97-AF65-F5344CB8AC3E}">
        <p14:creationId xmlns:p14="http://schemas.microsoft.com/office/powerpoint/2010/main" val="1415403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442916D-36DF-5B49-9B2D-4DA319EF5A5C}"/>
              </a:ext>
            </a:extLst>
          </p:cNvPr>
          <p:cNvSpPr/>
          <p:nvPr userDrawn="1"/>
        </p:nvSpPr>
        <p:spPr>
          <a:xfrm>
            <a:off x="-10404" y="1976842"/>
            <a:ext cx="169856" cy="3143893"/>
          </a:xfrm>
          <a:prstGeom prst="rect">
            <a:avLst/>
          </a:prstGeom>
          <a:solidFill>
            <a:srgbClr val="CF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dirty="0">
              <a:ln>
                <a:solidFill>
                  <a:schemeClr val="bg1"/>
                </a:solidFill>
              </a:ln>
              <a:latin typeface="Avenir LT Std 85 Heavy" charset="0"/>
            </a:endParaRPr>
          </a:p>
        </p:txBody>
      </p:sp>
      <p:pic>
        <p:nvPicPr>
          <p:cNvPr id="8" name="Picture 7">
            <a:extLst>
              <a:ext uri="{FF2B5EF4-FFF2-40B4-BE49-F238E27FC236}">
                <a16:creationId xmlns:a16="http://schemas.microsoft.com/office/drawing/2014/main" id="{86689375-F249-D443-8E15-37A57F71D2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6858" y="6246688"/>
            <a:ext cx="1390281" cy="415658"/>
          </a:xfrm>
          <a:prstGeom prst="rect">
            <a:avLst/>
          </a:prstGeom>
        </p:spPr>
      </p:pic>
      <p:sp>
        <p:nvSpPr>
          <p:cNvPr id="7" name="Slide Number Placeholder 1">
            <a:extLst>
              <a:ext uri="{FF2B5EF4-FFF2-40B4-BE49-F238E27FC236}">
                <a16:creationId xmlns:a16="http://schemas.microsoft.com/office/drawing/2014/main" id="{C14D94F5-824E-2147-8DD4-856BC37844D5}"/>
              </a:ext>
            </a:extLst>
          </p:cNvPr>
          <p:cNvSpPr txBox="1">
            <a:spLocks/>
          </p:cNvSpPr>
          <p:nvPr userDrawn="1"/>
        </p:nvSpPr>
        <p:spPr>
          <a:xfrm>
            <a:off x="7934096" y="6330414"/>
            <a:ext cx="1053924" cy="331932"/>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C0A1247-4B9B-B340-8E2B-8BE154A8D248}" type="slidenum">
              <a:rPr lang="en-US" sz="900" smtClean="0">
                <a:solidFill>
                  <a:srgbClr val="D8203B"/>
                </a:solidFill>
              </a:rPr>
              <a:pPr/>
              <a:t>‹#›</a:t>
            </a:fld>
            <a:endParaRPr lang="en-US" sz="900" dirty="0">
              <a:solidFill>
                <a:srgbClr val="D8203B"/>
              </a:solidFill>
            </a:endParaRPr>
          </a:p>
        </p:txBody>
      </p:sp>
    </p:spTree>
    <p:extLst>
      <p:ext uri="{BB962C8B-B14F-4D97-AF65-F5344CB8AC3E}">
        <p14:creationId xmlns:p14="http://schemas.microsoft.com/office/powerpoint/2010/main" val="34264237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slideLayout" Target="../slideLayouts/slideLayout55.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42" Type="http://schemas.openxmlformats.org/officeDocument/2006/relationships/slideLayout" Target="../slideLayouts/slideLayout58.xml"/><Relationship Id="rId47" Type="http://schemas.openxmlformats.org/officeDocument/2006/relationships/slideLayout" Target="../slideLayouts/slideLayout63.xml"/><Relationship Id="rId50" Type="http://schemas.openxmlformats.org/officeDocument/2006/relationships/slideLayout" Target="../slideLayouts/slideLayout66.xml"/><Relationship Id="rId55" Type="http://schemas.openxmlformats.org/officeDocument/2006/relationships/slideLayout" Target="../slideLayouts/slideLayout71.xml"/><Relationship Id="rId63" Type="http://schemas.openxmlformats.org/officeDocument/2006/relationships/slideLayout" Target="../slideLayouts/slideLayout7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slideLayout" Target="../slideLayouts/slideLayout56.xml"/><Relationship Id="rId45" Type="http://schemas.openxmlformats.org/officeDocument/2006/relationships/slideLayout" Target="../slideLayouts/slideLayout61.xml"/><Relationship Id="rId53" Type="http://schemas.openxmlformats.org/officeDocument/2006/relationships/slideLayout" Target="../slideLayouts/slideLayout69.xml"/><Relationship Id="rId58" Type="http://schemas.openxmlformats.org/officeDocument/2006/relationships/slideLayout" Target="../slideLayouts/slideLayout74.xml"/><Relationship Id="rId66" Type="http://schemas.openxmlformats.org/officeDocument/2006/relationships/slideLayout" Target="../slideLayouts/slideLayout82.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49" Type="http://schemas.openxmlformats.org/officeDocument/2006/relationships/slideLayout" Target="../slideLayouts/slideLayout65.xml"/><Relationship Id="rId57" Type="http://schemas.openxmlformats.org/officeDocument/2006/relationships/slideLayout" Target="../slideLayouts/slideLayout73.xml"/><Relationship Id="rId61" Type="http://schemas.openxmlformats.org/officeDocument/2006/relationships/slideLayout" Target="../slideLayouts/slideLayout77.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4" Type="http://schemas.openxmlformats.org/officeDocument/2006/relationships/slideLayout" Target="../slideLayouts/slideLayout60.xml"/><Relationship Id="rId52" Type="http://schemas.openxmlformats.org/officeDocument/2006/relationships/slideLayout" Target="../slideLayouts/slideLayout68.xml"/><Relationship Id="rId60" Type="http://schemas.openxmlformats.org/officeDocument/2006/relationships/slideLayout" Target="../slideLayouts/slideLayout76.xml"/><Relationship Id="rId65" Type="http://schemas.openxmlformats.org/officeDocument/2006/relationships/slideLayout" Target="../slideLayouts/slideLayout81.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43" Type="http://schemas.openxmlformats.org/officeDocument/2006/relationships/slideLayout" Target="../slideLayouts/slideLayout59.xml"/><Relationship Id="rId48" Type="http://schemas.openxmlformats.org/officeDocument/2006/relationships/slideLayout" Target="../slideLayouts/slideLayout64.xml"/><Relationship Id="rId56" Type="http://schemas.openxmlformats.org/officeDocument/2006/relationships/slideLayout" Target="../slideLayouts/slideLayout72.xml"/><Relationship Id="rId64" Type="http://schemas.openxmlformats.org/officeDocument/2006/relationships/slideLayout" Target="../slideLayouts/slideLayout80.xml"/><Relationship Id="rId8" Type="http://schemas.openxmlformats.org/officeDocument/2006/relationships/slideLayout" Target="../slideLayouts/slideLayout24.xml"/><Relationship Id="rId51" Type="http://schemas.openxmlformats.org/officeDocument/2006/relationships/slideLayout" Target="../slideLayouts/slideLayout67.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46" Type="http://schemas.openxmlformats.org/officeDocument/2006/relationships/slideLayout" Target="../slideLayouts/slideLayout62.xml"/><Relationship Id="rId59" Type="http://schemas.openxmlformats.org/officeDocument/2006/relationships/slideLayout" Target="../slideLayouts/slideLayout75.xml"/><Relationship Id="rId67" Type="http://schemas.openxmlformats.org/officeDocument/2006/relationships/theme" Target="../theme/theme6.xml"/><Relationship Id="rId20" Type="http://schemas.openxmlformats.org/officeDocument/2006/relationships/slideLayout" Target="../slideLayouts/slideLayout36.xml"/><Relationship Id="rId41" Type="http://schemas.openxmlformats.org/officeDocument/2006/relationships/slideLayout" Target="../slideLayouts/slideLayout57.xml"/><Relationship Id="rId54" Type="http://schemas.openxmlformats.org/officeDocument/2006/relationships/slideLayout" Target="../slideLayouts/slideLayout70.xml"/><Relationship Id="rId62"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slideLayout" Target="../slideLayouts/slideLayout84.xml"/><Relationship Id="rId1" Type="http://schemas.openxmlformats.org/officeDocument/2006/relationships/slideLayout" Target="../slideLayouts/slideLayout83.xml"/><Relationship Id="rId5" Type="http://schemas.openxmlformats.org/officeDocument/2006/relationships/theme" Target="../theme/theme7.xml"/><Relationship Id="rId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9E2EA54-BEC4-CD4B-BB1F-F657AEEE63DA}"/>
              </a:ext>
            </a:extLst>
          </p:cNvPr>
          <p:cNvPicPr>
            <a:picLocks noChangeAspect="1"/>
          </p:cNvPicPr>
          <p:nvPr/>
        </p:nvPicPr>
        <p:blipFill rotWithShape="1">
          <a:blip r:embed="rId3"/>
          <a:srcRect t="20097" b="11139"/>
          <a:stretch/>
        </p:blipFill>
        <p:spPr>
          <a:xfrm>
            <a:off x="0" y="1404122"/>
            <a:ext cx="9144000" cy="4191858"/>
          </a:xfrm>
          <a:prstGeom prst="rect">
            <a:avLst/>
          </a:prstGeom>
        </p:spPr>
      </p:pic>
      <p:sp>
        <p:nvSpPr>
          <p:cNvPr id="15" name="Rectangle 14">
            <a:extLst>
              <a:ext uri="{FF2B5EF4-FFF2-40B4-BE49-F238E27FC236}">
                <a16:creationId xmlns:a16="http://schemas.microsoft.com/office/drawing/2014/main" id="{FE43E42B-2B65-5E4F-BB62-7EEBD8BB4B2F}"/>
              </a:ext>
            </a:extLst>
          </p:cNvPr>
          <p:cNvSpPr/>
          <p:nvPr/>
        </p:nvSpPr>
        <p:spPr>
          <a:xfrm>
            <a:off x="1" y="1404124"/>
            <a:ext cx="9143999" cy="4191857"/>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a:extLst>
              <a:ext uri="{FF2B5EF4-FFF2-40B4-BE49-F238E27FC236}">
                <a16:creationId xmlns:a16="http://schemas.microsoft.com/office/drawing/2014/main" id="{22904993-9D23-EC43-893B-E39B862FD05B}"/>
              </a:ext>
            </a:extLst>
          </p:cNvPr>
          <p:cNvPicPr>
            <a:picLocks noChangeAspect="1"/>
          </p:cNvPicPr>
          <p:nvPr/>
        </p:nvPicPr>
        <p:blipFill>
          <a:blip r:embed="rId4"/>
          <a:stretch>
            <a:fillRect/>
          </a:stretch>
        </p:blipFill>
        <p:spPr>
          <a:xfrm>
            <a:off x="468224" y="2671739"/>
            <a:ext cx="4906965" cy="1656624"/>
          </a:xfrm>
          <a:prstGeom prst="rect">
            <a:avLst/>
          </a:prstGeom>
        </p:spPr>
      </p:pic>
      <p:pic>
        <p:nvPicPr>
          <p:cNvPr id="17" name="Picture 16">
            <a:extLst>
              <a:ext uri="{FF2B5EF4-FFF2-40B4-BE49-F238E27FC236}">
                <a16:creationId xmlns:a16="http://schemas.microsoft.com/office/drawing/2014/main" id="{D14DEDC1-4A05-E743-B1AF-807224143FB0}"/>
              </a:ext>
            </a:extLst>
          </p:cNvPr>
          <p:cNvPicPr>
            <a:picLocks noChangeAspect="1"/>
          </p:cNvPicPr>
          <p:nvPr/>
        </p:nvPicPr>
        <p:blipFill rotWithShape="1">
          <a:blip r:embed="rId5" cstate="screen">
            <a:duotone>
              <a:prstClr val="black"/>
              <a:schemeClr val="tx2">
                <a:tint val="45000"/>
                <a:satMod val="400000"/>
              </a:schemeClr>
            </a:duotone>
            <a:alphaModFix/>
            <a:lum bright="-100000" contrast="-100000"/>
            <a:extLst>
              <a:ext uri="{28A0092B-C50C-407E-A947-70E740481C1C}">
                <a14:useLocalDpi xmlns:a14="http://schemas.microsoft.com/office/drawing/2010/main"/>
              </a:ext>
            </a:extLst>
          </a:blip>
          <a:srcRect t="37394" b="34517"/>
          <a:stretch/>
        </p:blipFill>
        <p:spPr>
          <a:xfrm>
            <a:off x="4879775" y="6145337"/>
            <a:ext cx="2845147" cy="213451"/>
          </a:xfrm>
          <a:prstGeom prst="rect">
            <a:avLst/>
          </a:prstGeom>
        </p:spPr>
      </p:pic>
      <p:pic>
        <p:nvPicPr>
          <p:cNvPr id="18" name="Picture 17">
            <a:extLst>
              <a:ext uri="{FF2B5EF4-FFF2-40B4-BE49-F238E27FC236}">
                <a16:creationId xmlns:a16="http://schemas.microsoft.com/office/drawing/2014/main" id="{C400244E-B887-4C47-AC39-A96F9F28BD99}"/>
              </a:ext>
            </a:extLst>
          </p:cNvPr>
          <p:cNvPicPr>
            <a:picLocks noChangeAspect="1"/>
          </p:cNvPicPr>
          <p:nvPr/>
        </p:nvPicPr>
        <p:blipFill>
          <a:blip r:embed="rId6" cstate="screen">
            <a:lum bright="-100000" contrast="-100000"/>
            <a:extLst>
              <a:ext uri="{28A0092B-C50C-407E-A947-70E740481C1C}">
                <a14:useLocalDpi xmlns:a14="http://schemas.microsoft.com/office/drawing/2010/main"/>
              </a:ext>
            </a:extLst>
          </a:blip>
          <a:stretch>
            <a:fillRect/>
          </a:stretch>
        </p:blipFill>
        <p:spPr>
          <a:xfrm>
            <a:off x="7868273" y="6191292"/>
            <a:ext cx="1029907" cy="167494"/>
          </a:xfrm>
          <a:prstGeom prst="rect">
            <a:avLst/>
          </a:prstGeom>
        </p:spPr>
      </p:pic>
      <p:cxnSp>
        <p:nvCxnSpPr>
          <p:cNvPr id="19" name="Straight Connector 18">
            <a:extLst>
              <a:ext uri="{FF2B5EF4-FFF2-40B4-BE49-F238E27FC236}">
                <a16:creationId xmlns:a16="http://schemas.microsoft.com/office/drawing/2014/main" id="{DB5AB1F6-0605-CB40-972B-1468637FD281}"/>
              </a:ext>
            </a:extLst>
          </p:cNvPr>
          <p:cNvCxnSpPr/>
          <p:nvPr/>
        </p:nvCxnSpPr>
        <p:spPr>
          <a:xfrm>
            <a:off x="7724920" y="6145337"/>
            <a:ext cx="0" cy="213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C0C18A6-1285-4843-AD78-7C065FC1B10E}"/>
              </a:ext>
            </a:extLst>
          </p:cNvPr>
          <p:cNvSpPr/>
          <p:nvPr/>
        </p:nvSpPr>
        <p:spPr>
          <a:xfrm>
            <a:off x="2" y="2514601"/>
            <a:ext cx="228599" cy="1803401"/>
          </a:xfrm>
          <a:prstGeom prst="rect">
            <a:avLst/>
          </a:prstGeom>
          <a:solidFill>
            <a:srgbClr val="C21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ln>
                <a:solidFill>
                  <a:schemeClr val="bg1"/>
                </a:solidFill>
              </a:ln>
              <a:latin typeface="Avenir LT Std 85 Heavy" charset="0"/>
            </a:endParaRPr>
          </a:p>
        </p:txBody>
      </p:sp>
    </p:spTree>
    <p:extLst>
      <p:ext uri="{BB962C8B-B14F-4D97-AF65-F5344CB8AC3E}">
        <p14:creationId xmlns:p14="http://schemas.microsoft.com/office/powerpoint/2010/main" val="2003296710"/>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AAF96B-D6ED-9348-8198-953161B4EFF7}"/>
              </a:ext>
            </a:extLst>
          </p:cNvPr>
          <p:cNvSpPr>
            <a:spLocks noGrp="1"/>
          </p:cNvSpPr>
          <p:nvPr>
            <p:ph type="title"/>
          </p:nvPr>
        </p:nvSpPr>
        <p:spPr>
          <a:xfrm>
            <a:off x="546097" y="336846"/>
            <a:ext cx="8162780" cy="348106"/>
          </a:xfrm>
          <a:prstGeom prst="rect">
            <a:avLst/>
          </a:prstGeom>
        </p:spPr>
        <p:txBody>
          <a:bodyPr vert="horz" lIns="91440" tIns="45720" rIns="91440" bIns="45720" rtlCol="0" anchor="ctr">
            <a:noAutofit/>
          </a:bodyPr>
          <a:lstStyle/>
          <a:p>
            <a:r>
              <a:rPr lang="en-US" dirty="0"/>
              <a:t>Click to edit Master Headline style – 28pt. Calibri Bold</a:t>
            </a:r>
          </a:p>
        </p:txBody>
      </p:sp>
      <p:sp>
        <p:nvSpPr>
          <p:cNvPr id="3" name="Text Placeholder 2">
            <a:extLst>
              <a:ext uri="{FF2B5EF4-FFF2-40B4-BE49-F238E27FC236}">
                <a16:creationId xmlns:a16="http://schemas.microsoft.com/office/drawing/2014/main" id="{3F24A520-1961-8F46-9736-783DAF70DCFC}"/>
              </a:ext>
            </a:extLst>
          </p:cNvPr>
          <p:cNvSpPr>
            <a:spLocks noGrp="1"/>
          </p:cNvSpPr>
          <p:nvPr>
            <p:ph type="body" idx="1"/>
          </p:nvPr>
        </p:nvSpPr>
        <p:spPr>
          <a:xfrm>
            <a:off x="416858" y="1411755"/>
            <a:ext cx="8418531" cy="4715669"/>
          </a:xfrm>
          <a:prstGeom prst="rect">
            <a:avLst/>
          </a:prstGeom>
        </p:spPr>
        <p:txBody>
          <a:bodyPr vert="horz" lIns="91440" tIns="45720" rIns="91440" bIns="45720" rtlCol="0">
            <a:normAutofit/>
          </a:bodyPr>
          <a:lstStyle/>
          <a:p>
            <a:pPr lvl="0"/>
            <a:r>
              <a:rPr lang="en-US" dirty="0"/>
              <a:t>Edit Master text styles – 28 pt. Calibri</a:t>
            </a:r>
          </a:p>
          <a:p>
            <a:pPr lvl="1"/>
            <a:r>
              <a:rPr lang="en-US" dirty="0"/>
              <a:t>Second level – 24 pt. Calibri</a:t>
            </a:r>
          </a:p>
          <a:p>
            <a:pPr lvl="2"/>
            <a:r>
              <a:rPr lang="en-US" dirty="0"/>
              <a:t>Third level – 20 pt. Calibri</a:t>
            </a:r>
          </a:p>
          <a:p>
            <a:pPr lvl="3"/>
            <a:r>
              <a:rPr lang="en-US" dirty="0"/>
              <a:t>Fourth level – 18 pt. Calibri</a:t>
            </a:r>
          </a:p>
          <a:p>
            <a:pPr lvl="4"/>
            <a:r>
              <a:rPr lang="en-US" dirty="0"/>
              <a:t>Fifth level – 16 pt. Calibri</a:t>
            </a:r>
          </a:p>
        </p:txBody>
      </p:sp>
      <p:sp>
        <p:nvSpPr>
          <p:cNvPr id="7" name="Rectangle 6">
            <a:extLst>
              <a:ext uri="{FF2B5EF4-FFF2-40B4-BE49-F238E27FC236}">
                <a16:creationId xmlns:a16="http://schemas.microsoft.com/office/drawing/2014/main" id="{B9C19D16-76AB-48AC-A260-F95055001C1F}"/>
              </a:ext>
            </a:extLst>
          </p:cNvPr>
          <p:cNvSpPr/>
          <p:nvPr/>
        </p:nvSpPr>
        <p:spPr>
          <a:xfrm>
            <a:off x="416858" y="101644"/>
            <a:ext cx="129240" cy="869814"/>
          </a:xfrm>
          <a:prstGeom prst="rect">
            <a:avLst/>
          </a:prstGeom>
          <a:solidFill>
            <a:srgbClr val="CF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dirty="0">
              <a:ln>
                <a:solidFill>
                  <a:schemeClr val="bg1"/>
                </a:solidFill>
              </a:ln>
              <a:latin typeface="Avenir LT Std 85 Heavy" charset="0"/>
            </a:endParaRPr>
          </a:p>
        </p:txBody>
      </p:sp>
      <p:sp>
        <p:nvSpPr>
          <p:cNvPr id="8" name="Rectangle 7">
            <a:extLst>
              <a:ext uri="{FF2B5EF4-FFF2-40B4-BE49-F238E27FC236}">
                <a16:creationId xmlns:a16="http://schemas.microsoft.com/office/drawing/2014/main" id="{87F87F78-99A1-4455-B15C-7F7EC5C95E87}"/>
              </a:ext>
            </a:extLst>
          </p:cNvPr>
          <p:cNvSpPr/>
          <p:nvPr/>
        </p:nvSpPr>
        <p:spPr>
          <a:xfrm>
            <a:off x="8842036" y="1411756"/>
            <a:ext cx="301965" cy="4191857"/>
          </a:xfrm>
          <a:prstGeom prst="rect">
            <a:avLst/>
          </a:prstGeom>
          <a:solidFill>
            <a:srgbClr val="CF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ln>
                <a:solidFill>
                  <a:schemeClr val="bg1"/>
                </a:solidFill>
              </a:ln>
              <a:latin typeface="Avenir LT Std 85 Heavy" charset="0"/>
            </a:endParaRPr>
          </a:p>
        </p:txBody>
      </p:sp>
      <p:pic>
        <p:nvPicPr>
          <p:cNvPr id="9" name="Picture 8">
            <a:extLst>
              <a:ext uri="{FF2B5EF4-FFF2-40B4-BE49-F238E27FC236}">
                <a16:creationId xmlns:a16="http://schemas.microsoft.com/office/drawing/2014/main" id="{75D1C7E9-AC3D-442E-AAF3-E5B75DE21F3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16858" y="6246688"/>
            <a:ext cx="1390281" cy="415658"/>
          </a:xfrm>
          <a:prstGeom prst="rect">
            <a:avLst/>
          </a:prstGeom>
        </p:spPr>
      </p:pic>
      <p:sp>
        <p:nvSpPr>
          <p:cNvPr id="10" name="Slide Number Placeholder 1">
            <a:extLst>
              <a:ext uri="{FF2B5EF4-FFF2-40B4-BE49-F238E27FC236}">
                <a16:creationId xmlns:a16="http://schemas.microsoft.com/office/drawing/2014/main" id="{9013D2A2-E2C2-478B-B338-5E91A3BA5772}"/>
              </a:ext>
            </a:extLst>
          </p:cNvPr>
          <p:cNvSpPr txBox="1">
            <a:spLocks/>
          </p:cNvSpPr>
          <p:nvPr/>
        </p:nvSpPr>
        <p:spPr>
          <a:xfrm>
            <a:off x="7934096" y="6330414"/>
            <a:ext cx="1053924" cy="331932"/>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C0A1247-4B9B-B340-8E2B-8BE154A8D248}" type="slidenum">
              <a:rPr lang="en-US" sz="900" smtClean="0">
                <a:solidFill>
                  <a:srgbClr val="D8203B"/>
                </a:solidFill>
              </a:rPr>
              <a:pPr/>
              <a:t>‹#›</a:t>
            </a:fld>
            <a:endParaRPr lang="en-US" sz="900" dirty="0">
              <a:solidFill>
                <a:srgbClr val="D8203B"/>
              </a:solidFill>
            </a:endParaRPr>
          </a:p>
        </p:txBody>
      </p:sp>
    </p:spTree>
    <p:extLst>
      <p:ext uri="{BB962C8B-B14F-4D97-AF65-F5344CB8AC3E}">
        <p14:creationId xmlns:p14="http://schemas.microsoft.com/office/powerpoint/2010/main" val="2707709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hf sldNum="0" hdr="0" ftr="0" dt="0"/>
  <p:txStyles>
    <p:titleStyle>
      <a:lvl1pPr algn="l" defTabSz="685800" rtl="0" eaLnBrk="1" latinLnBrk="0" hangingPunct="1">
        <a:lnSpc>
          <a:spcPct val="90000"/>
        </a:lnSpc>
        <a:spcBef>
          <a:spcPct val="0"/>
        </a:spcBef>
        <a:buNone/>
        <a:defRPr sz="2800" b="1" i="0" kern="1200" baseline="0">
          <a:solidFill>
            <a:schemeClr val="tx1"/>
          </a:solidFill>
          <a:latin typeface="Calibri" panose="020F0502020204030204" pitchFamily="34" charset="0"/>
          <a:ea typeface="+mj-ea"/>
          <a:cs typeface="+mj-cs"/>
        </a:defRPr>
      </a:lvl1pPr>
    </p:titleStyle>
    <p:bodyStyle>
      <a:lvl1pPr marL="171450" indent="-171450" algn="l" defTabSz="685800" rtl="0" eaLnBrk="1" latinLnBrk="0" hangingPunct="1">
        <a:lnSpc>
          <a:spcPct val="90000"/>
        </a:lnSpc>
        <a:spcBef>
          <a:spcPts val="750"/>
        </a:spcBef>
        <a:buClr>
          <a:srgbClr val="CF202E"/>
        </a:buClr>
        <a:buFont typeface="Arial" panose="020B0604020202020204" pitchFamily="34" charset="0"/>
        <a:buChar char="•"/>
        <a:defRPr sz="2800" kern="1200" baseline="0">
          <a:solidFill>
            <a:schemeClr val="tx1"/>
          </a:solidFill>
          <a:latin typeface="Calibri" panose="020F0502020204030204" pitchFamily="34" charset="0"/>
          <a:ea typeface="+mn-ea"/>
          <a:cs typeface="+mn-cs"/>
        </a:defRPr>
      </a:lvl1pPr>
      <a:lvl2pPr marL="514350" indent="-171450" algn="l" defTabSz="685800" rtl="0" eaLnBrk="1" latinLnBrk="0" hangingPunct="1">
        <a:lnSpc>
          <a:spcPct val="90000"/>
        </a:lnSpc>
        <a:spcBef>
          <a:spcPts val="375"/>
        </a:spcBef>
        <a:buClr>
          <a:srgbClr val="D8213B"/>
        </a:buClr>
        <a:buFont typeface="Calibri" panose="020F0502020204030204" pitchFamily="34" charset="0"/>
        <a:buChar char="‒"/>
        <a:defRPr sz="2400" kern="1200" baseline="0">
          <a:solidFill>
            <a:schemeClr val="tx1"/>
          </a:solidFill>
          <a:latin typeface="Calibri" panose="020F0502020204030204" pitchFamily="34" charset="0"/>
          <a:ea typeface="+mn-ea"/>
          <a:cs typeface="+mn-cs"/>
        </a:defRPr>
      </a:lvl2pPr>
      <a:lvl3pPr marL="857250" indent="-171450" algn="l" defTabSz="685800" rtl="0" eaLnBrk="1" latinLnBrk="0" hangingPunct="1">
        <a:lnSpc>
          <a:spcPct val="90000"/>
        </a:lnSpc>
        <a:spcBef>
          <a:spcPts val="375"/>
        </a:spcBef>
        <a:buClr>
          <a:srgbClr val="D8213B"/>
        </a:buClr>
        <a:buFont typeface="Wingdings" panose="05000000000000000000" pitchFamily="2" charset="2"/>
        <a:buChar char="§"/>
        <a:defRPr sz="2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D8213B"/>
        </a:buClr>
        <a:buFont typeface="Calibri" panose="020F050202020403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D8213B"/>
        </a:buClr>
        <a:buFont typeface="Wingdings" panose="05000000000000000000" pitchFamily="2" charset="2"/>
        <a:buChar char="ü"/>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E71DE4D-9964-554D-86FF-9F0351222CB6}"/>
              </a:ext>
            </a:extLst>
          </p:cNvPr>
          <p:cNvGrpSpPr/>
          <p:nvPr/>
        </p:nvGrpSpPr>
        <p:grpSpPr>
          <a:xfrm>
            <a:off x="721037" y="6145337"/>
            <a:ext cx="4018405" cy="213451"/>
            <a:chOff x="4879774" y="6145335"/>
            <a:chExt cx="4018405" cy="213451"/>
          </a:xfrm>
        </p:grpSpPr>
        <p:pic>
          <p:nvPicPr>
            <p:cNvPr id="8" name="Picture 7">
              <a:extLst>
                <a:ext uri="{FF2B5EF4-FFF2-40B4-BE49-F238E27FC236}">
                  <a16:creationId xmlns:a16="http://schemas.microsoft.com/office/drawing/2014/main" id="{EF958967-FD7E-DC48-A276-C6646C681E20}"/>
                </a:ext>
              </a:extLst>
            </p:cNvPr>
            <p:cNvPicPr>
              <a:picLocks noChangeAspect="1"/>
            </p:cNvPicPr>
            <p:nvPr/>
          </p:nvPicPr>
          <p:blipFill rotWithShape="1">
            <a:blip r:embed="rId3" cstate="screen">
              <a:duotone>
                <a:prstClr val="black"/>
                <a:schemeClr val="tx2">
                  <a:tint val="45000"/>
                  <a:satMod val="400000"/>
                </a:schemeClr>
              </a:duotone>
              <a:alphaModFix/>
              <a:lum bright="-100000" contrast="-100000"/>
              <a:extLst>
                <a:ext uri="{28A0092B-C50C-407E-A947-70E740481C1C}">
                  <a14:useLocalDpi xmlns:a14="http://schemas.microsoft.com/office/drawing/2010/main"/>
                </a:ext>
              </a:extLst>
            </a:blip>
            <a:srcRect t="37394" b="34517"/>
            <a:stretch/>
          </p:blipFill>
          <p:spPr>
            <a:xfrm>
              <a:off x="4879774" y="6145335"/>
              <a:ext cx="2845147" cy="213451"/>
            </a:xfrm>
            <a:prstGeom prst="rect">
              <a:avLst/>
            </a:prstGeom>
          </p:spPr>
        </p:pic>
        <p:pic>
          <p:nvPicPr>
            <p:cNvPr id="9" name="Picture 8">
              <a:extLst>
                <a:ext uri="{FF2B5EF4-FFF2-40B4-BE49-F238E27FC236}">
                  <a16:creationId xmlns:a16="http://schemas.microsoft.com/office/drawing/2014/main" id="{C9280BF4-96EF-9448-8B31-7D456A9854BF}"/>
                </a:ext>
              </a:extLst>
            </p:cNvPr>
            <p:cNvPicPr>
              <a:picLocks noChangeAspect="1"/>
            </p:cNvPicPr>
            <p:nvPr/>
          </p:nvPicPr>
          <p:blipFill>
            <a:blip r:embed="rId4" cstate="screen">
              <a:lum bright="-100000" contrast="-100000"/>
              <a:extLst>
                <a:ext uri="{28A0092B-C50C-407E-A947-70E740481C1C}">
                  <a14:useLocalDpi xmlns:a14="http://schemas.microsoft.com/office/drawing/2010/main"/>
                </a:ext>
              </a:extLst>
            </a:blip>
            <a:stretch>
              <a:fillRect/>
            </a:stretch>
          </p:blipFill>
          <p:spPr>
            <a:xfrm>
              <a:off x="7868272" y="6191292"/>
              <a:ext cx="1029907" cy="167494"/>
            </a:xfrm>
            <a:prstGeom prst="rect">
              <a:avLst/>
            </a:prstGeom>
          </p:spPr>
        </p:pic>
        <p:cxnSp>
          <p:nvCxnSpPr>
            <p:cNvPr id="10" name="Straight Connector 9">
              <a:extLst>
                <a:ext uri="{FF2B5EF4-FFF2-40B4-BE49-F238E27FC236}">
                  <a16:creationId xmlns:a16="http://schemas.microsoft.com/office/drawing/2014/main" id="{304D2100-1429-9E49-9B69-570A8344966A}"/>
                </a:ext>
              </a:extLst>
            </p:cNvPr>
            <p:cNvCxnSpPr/>
            <p:nvPr/>
          </p:nvCxnSpPr>
          <p:spPr>
            <a:xfrm>
              <a:off x="7724920" y="6145335"/>
              <a:ext cx="0" cy="213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F886A241-D2CB-9640-A500-6A7052CC8095}"/>
              </a:ext>
            </a:extLst>
          </p:cNvPr>
          <p:cNvSpPr/>
          <p:nvPr/>
        </p:nvSpPr>
        <p:spPr>
          <a:xfrm>
            <a:off x="2" y="2514601"/>
            <a:ext cx="228599" cy="1803401"/>
          </a:xfrm>
          <a:prstGeom prst="rect">
            <a:avLst/>
          </a:prstGeom>
          <a:solidFill>
            <a:srgbClr val="C21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ln>
                <a:solidFill>
                  <a:schemeClr val="bg1"/>
                </a:solidFill>
              </a:ln>
              <a:latin typeface="Avenir LT Std 85 Heavy" charset="0"/>
            </a:endParaRPr>
          </a:p>
        </p:txBody>
      </p:sp>
      <p:pic>
        <p:nvPicPr>
          <p:cNvPr id="12" name="Picture 11">
            <a:extLst>
              <a:ext uri="{FF2B5EF4-FFF2-40B4-BE49-F238E27FC236}">
                <a16:creationId xmlns:a16="http://schemas.microsoft.com/office/drawing/2014/main" id="{E2A03CD9-1819-CD4A-87B5-B054A66158DA}"/>
              </a:ext>
            </a:extLst>
          </p:cNvPr>
          <p:cNvPicPr>
            <a:picLocks noChangeAspect="1"/>
          </p:cNvPicPr>
          <p:nvPr/>
        </p:nvPicPr>
        <p:blipFill>
          <a:blip r:embed="rId5"/>
          <a:stretch>
            <a:fillRect/>
          </a:stretch>
        </p:blipFill>
        <p:spPr>
          <a:xfrm>
            <a:off x="721037" y="2788837"/>
            <a:ext cx="4408854" cy="1313659"/>
          </a:xfrm>
          <a:prstGeom prst="rect">
            <a:avLst/>
          </a:prstGeom>
        </p:spPr>
      </p:pic>
    </p:spTree>
    <p:extLst>
      <p:ext uri="{BB962C8B-B14F-4D97-AF65-F5344CB8AC3E}">
        <p14:creationId xmlns:p14="http://schemas.microsoft.com/office/powerpoint/2010/main" val="2334673191"/>
      </p:ext>
    </p:extLst>
  </p:cSld>
  <p:clrMap bg1="lt1" tx1="dk1" bg2="lt2" tx2="dk2" accent1="accent1" accent2="accent2" accent3="accent3" accent4="accent4" accent5="accent5" accent6="accent6" hlink="hlink" folHlink="folHlink"/>
  <p:sldLayoutIdLst>
    <p:sldLayoutId id="2147483677"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7AD94BA-CDF8-7844-80BE-5C5BAACD64F2}"/>
              </a:ext>
            </a:extLst>
          </p:cNvPr>
          <p:cNvSpPr/>
          <p:nvPr/>
        </p:nvSpPr>
        <p:spPr>
          <a:xfrm>
            <a:off x="1" y="1333074"/>
            <a:ext cx="301965" cy="4191857"/>
          </a:xfrm>
          <a:prstGeom prst="rect">
            <a:avLst/>
          </a:prstGeom>
          <a:solidFill>
            <a:srgbClr val="CF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ln>
                <a:solidFill>
                  <a:schemeClr val="bg1"/>
                </a:solidFill>
              </a:ln>
              <a:latin typeface="Avenir LT Std 85 Heavy" charset="0"/>
            </a:endParaRPr>
          </a:p>
        </p:txBody>
      </p:sp>
      <p:pic>
        <p:nvPicPr>
          <p:cNvPr id="6" name="Picture 5">
            <a:extLst>
              <a:ext uri="{FF2B5EF4-FFF2-40B4-BE49-F238E27FC236}">
                <a16:creationId xmlns:a16="http://schemas.microsoft.com/office/drawing/2014/main" id="{092D170A-A110-B541-A685-88ACD5D520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858" y="6246688"/>
            <a:ext cx="1390281" cy="415658"/>
          </a:xfrm>
          <a:prstGeom prst="rect">
            <a:avLst/>
          </a:prstGeom>
        </p:spPr>
      </p:pic>
      <p:sp>
        <p:nvSpPr>
          <p:cNvPr id="4" name="Slide Number Placeholder 1">
            <a:extLst>
              <a:ext uri="{FF2B5EF4-FFF2-40B4-BE49-F238E27FC236}">
                <a16:creationId xmlns:a16="http://schemas.microsoft.com/office/drawing/2014/main" id="{6F7E6AC1-9E3A-D942-8537-29D805867CC9}"/>
              </a:ext>
            </a:extLst>
          </p:cNvPr>
          <p:cNvSpPr txBox="1">
            <a:spLocks/>
          </p:cNvSpPr>
          <p:nvPr/>
        </p:nvSpPr>
        <p:spPr>
          <a:xfrm>
            <a:off x="7934096" y="6330414"/>
            <a:ext cx="1053924" cy="331932"/>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C0A1247-4B9B-B340-8E2B-8BE154A8D248}" type="slidenum">
              <a:rPr lang="en-US" sz="900" smtClean="0">
                <a:solidFill>
                  <a:srgbClr val="D8203B"/>
                </a:solidFill>
              </a:rPr>
              <a:pPr/>
              <a:t>‹#›</a:t>
            </a:fld>
            <a:endParaRPr lang="en-US" sz="900" dirty="0">
              <a:solidFill>
                <a:srgbClr val="D8203B"/>
              </a:solidFill>
            </a:endParaRPr>
          </a:p>
        </p:txBody>
      </p:sp>
    </p:spTree>
    <p:extLst>
      <p:ext uri="{BB962C8B-B14F-4D97-AF65-F5344CB8AC3E}">
        <p14:creationId xmlns:p14="http://schemas.microsoft.com/office/powerpoint/2010/main" val="749016353"/>
      </p:ext>
    </p:extLst>
  </p:cSld>
  <p:clrMap bg1="lt1" tx1="dk1" bg2="lt2" tx2="dk2" accent1="accent1" accent2="accent2" accent3="accent3" accent4="accent4" accent5="accent5" accent6="accent6" hlink="hlink" folHlink="folHlink"/>
  <p:sldLayoutIdLst>
    <p:sldLayoutId id="2147483679"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2D170A-A110-B541-A685-88ACD5D520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858" y="6246688"/>
            <a:ext cx="1390281" cy="415658"/>
          </a:xfrm>
          <a:prstGeom prst="rect">
            <a:avLst/>
          </a:prstGeom>
        </p:spPr>
      </p:pic>
      <p:sp>
        <p:nvSpPr>
          <p:cNvPr id="4" name="Slide Number Placeholder 1">
            <a:extLst>
              <a:ext uri="{FF2B5EF4-FFF2-40B4-BE49-F238E27FC236}">
                <a16:creationId xmlns:a16="http://schemas.microsoft.com/office/drawing/2014/main" id="{6F7E6AC1-9E3A-D942-8537-29D805867CC9}"/>
              </a:ext>
            </a:extLst>
          </p:cNvPr>
          <p:cNvSpPr txBox="1">
            <a:spLocks/>
          </p:cNvSpPr>
          <p:nvPr/>
        </p:nvSpPr>
        <p:spPr>
          <a:xfrm>
            <a:off x="7934096" y="6330414"/>
            <a:ext cx="1053924" cy="331932"/>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C0A1247-4B9B-B340-8E2B-8BE154A8D248}" type="slidenum">
              <a:rPr lang="en-US" sz="900" smtClean="0">
                <a:solidFill>
                  <a:srgbClr val="D8203B"/>
                </a:solidFill>
              </a:rPr>
              <a:pPr/>
              <a:t>‹#›</a:t>
            </a:fld>
            <a:endParaRPr lang="en-US" sz="900" dirty="0">
              <a:solidFill>
                <a:srgbClr val="D8203B"/>
              </a:solidFill>
            </a:endParaRPr>
          </a:p>
        </p:txBody>
      </p:sp>
    </p:spTree>
    <p:extLst>
      <p:ext uri="{BB962C8B-B14F-4D97-AF65-F5344CB8AC3E}">
        <p14:creationId xmlns:p14="http://schemas.microsoft.com/office/powerpoint/2010/main" val="2966330675"/>
      </p:ext>
    </p:extLst>
  </p:cSld>
  <p:clrMap bg1="lt1" tx1="dk1" bg2="lt2" tx2="dk2" accent1="accent1" accent2="accent2" accent3="accent3" accent4="accent4" accent5="accent5" accent6="accent6" hlink="hlink" folHlink="folHlink"/>
  <p:sldLayoutIdLst>
    <p:sldLayoutId id="2147483681"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344488"/>
            <a:ext cx="8229600" cy="1143000"/>
          </a:xfrm>
          <a:prstGeom prst="rect">
            <a:avLst/>
          </a:prstGeom>
        </p:spPr>
        <p:txBody>
          <a:bodyPr vert="horz" lIns="45720" tIns="45720" rIns="4572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24677" y="1888045"/>
            <a:ext cx="8229600" cy="4112706"/>
          </a:xfrm>
          <a:prstGeom prst="rect">
            <a:avLst/>
          </a:prstGeom>
        </p:spPr>
        <p:txBody>
          <a:bodyPr vert="horz" lIns="30480" tIns="0" rIns="4572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800">
                <a:solidFill>
                  <a:schemeClr val="tx1">
                    <a:tint val="75000"/>
                  </a:schemeClr>
                </a:solidFill>
                <a:latin typeface="Arial"/>
                <a:cs typeface="Arial"/>
              </a:defRPr>
            </a:lvl1pPr>
          </a:lstStyle>
          <a:p>
            <a:fld id="{B3CC6C46-29B3-CD47-944D-105F5B0B0695}" type="slidenum">
              <a:rPr lang="en-US" smtClean="0"/>
              <a:pPr/>
              <a:t>‹#›</a:t>
            </a:fld>
            <a:endParaRPr lang="en-US" dirty="0"/>
          </a:p>
        </p:txBody>
      </p:sp>
    </p:spTree>
    <p:extLst>
      <p:ext uri="{BB962C8B-B14F-4D97-AF65-F5344CB8AC3E}">
        <p14:creationId xmlns:p14="http://schemas.microsoft.com/office/powerpoint/2010/main" val="47614838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 id="2147483714" r:id="rId31"/>
    <p:sldLayoutId id="2147483715" r:id="rId32"/>
    <p:sldLayoutId id="2147483716" r:id="rId33"/>
    <p:sldLayoutId id="2147483717" r:id="rId34"/>
    <p:sldLayoutId id="2147483718" r:id="rId35"/>
    <p:sldLayoutId id="2147483719" r:id="rId36"/>
    <p:sldLayoutId id="2147483720" r:id="rId37"/>
    <p:sldLayoutId id="2147483721" r:id="rId38"/>
    <p:sldLayoutId id="2147483722" r:id="rId39"/>
    <p:sldLayoutId id="2147483723" r:id="rId40"/>
    <p:sldLayoutId id="2147483724" r:id="rId41"/>
    <p:sldLayoutId id="2147483725" r:id="rId42"/>
    <p:sldLayoutId id="2147483726" r:id="rId43"/>
    <p:sldLayoutId id="2147483727" r:id="rId44"/>
    <p:sldLayoutId id="2147483728" r:id="rId45"/>
    <p:sldLayoutId id="2147483729" r:id="rId46"/>
    <p:sldLayoutId id="2147483730" r:id="rId47"/>
    <p:sldLayoutId id="2147483731" r:id="rId48"/>
    <p:sldLayoutId id="2147483732" r:id="rId49"/>
    <p:sldLayoutId id="2147483733" r:id="rId50"/>
    <p:sldLayoutId id="2147483734" r:id="rId51"/>
    <p:sldLayoutId id="2147483735" r:id="rId52"/>
    <p:sldLayoutId id="2147483736" r:id="rId53"/>
    <p:sldLayoutId id="2147483737" r:id="rId54"/>
    <p:sldLayoutId id="2147483738" r:id="rId55"/>
    <p:sldLayoutId id="2147483739" r:id="rId56"/>
    <p:sldLayoutId id="2147483740" r:id="rId57"/>
    <p:sldLayoutId id="2147483741" r:id="rId58"/>
    <p:sldLayoutId id="2147483742" r:id="rId59"/>
    <p:sldLayoutId id="2147483743" r:id="rId60"/>
    <p:sldLayoutId id="2147483744" r:id="rId61"/>
    <p:sldLayoutId id="2147483745" r:id="rId62"/>
    <p:sldLayoutId id="2147483746" r:id="rId63"/>
    <p:sldLayoutId id="2147483747" r:id="rId64"/>
    <p:sldLayoutId id="2147483748" r:id="rId65"/>
    <p:sldLayoutId id="2147483751" r:id="rId66"/>
  </p:sldLayoutIdLst>
  <p:hf hdr="0" ftr="0" dt="0"/>
  <p:txStyles>
    <p:titleStyle>
      <a:lvl1pPr algn="l" defTabSz="457200" rtl="0" eaLnBrk="1" latinLnBrk="0" hangingPunct="1">
        <a:lnSpc>
          <a:spcPts val="2600"/>
        </a:lnSpc>
        <a:spcBef>
          <a:spcPct val="0"/>
        </a:spcBef>
        <a:buNone/>
        <a:defRPr sz="2200" kern="1200">
          <a:solidFill>
            <a:srgbClr val="7F7F7F"/>
          </a:solidFill>
          <a:latin typeface="Arial"/>
          <a:ea typeface="+mj-ea"/>
          <a:cs typeface="Arial"/>
        </a:defRPr>
      </a:lvl1pPr>
    </p:titleStyle>
    <p:bodyStyle>
      <a:lvl1pPr marL="0" indent="0" algn="l" defTabSz="457200" rtl="0" eaLnBrk="1" latinLnBrk="0" hangingPunct="1">
        <a:lnSpc>
          <a:spcPts val="1400"/>
        </a:lnSpc>
        <a:spcBef>
          <a:spcPts val="0"/>
        </a:spcBef>
        <a:spcAft>
          <a:spcPts val="0"/>
        </a:spcAft>
        <a:buFont typeface="Arial"/>
        <a:buNone/>
        <a:defRPr sz="1200" kern="1200">
          <a:solidFill>
            <a:schemeClr val="tx1">
              <a:lumMod val="50000"/>
              <a:lumOff val="50000"/>
            </a:schemeClr>
          </a:solidFill>
          <a:latin typeface="Arial"/>
          <a:ea typeface="+mn-ea"/>
          <a:cs typeface="Arial"/>
        </a:defRPr>
      </a:lvl1pPr>
      <a:lvl2pPr marL="177800" indent="-177800" algn="l" defTabSz="457200" rtl="0" eaLnBrk="1" latinLnBrk="0" hangingPunct="1">
        <a:lnSpc>
          <a:spcPts val="1400"/>
        </a:lnSpc>
        <a:spcBef>
          <a:spcPts val="200"/>
        </a:spcBef>
        <a:spcAft>
          <a:spcPts val="0"/>
        </a:spcAft>
        <a:buClr>
          <a:srgbClr val="66C3C9"/>
        </a:buClr>
        <a:buSzPct val="92000"/>
        <a:buFont typeface="Wingdings" charset="2"/>
        <a:buChar char="§"/>
        <a:defRPr sz="1200" kern="1200">
          <a:solidFill>
            <a:schemeClr val="tx1">
              <a:lumMod val="50000"/>
              <a:lumOff val="50000"/>
            </a:schemeClr>
          </a:solidFill>
          <a:latin typeface="Arial"/>
          <a:ea typeface="+mn-ea"/>
          <a:cs typeface="Arial"/>
        </a:defRPr>
      </a:lvl2pPr>
      <a:lvl3pPr marL="360363" indent="-182563" algn="l" defTabSz="457200" rtl="0" eaLnBrk="1" latinLnBrk="0" hangingPunct="1">
        <a:lnSpc>
          <a:spcPts val="1400"/>
        </a:lnSpc>
        <a:spcBef>
          <a:spcPts val="200"/>
        </a:spcBef>
        <a:spcAft>
          <a:spcPts val="0"/>
        </a:spcAft>
        <a:buSzPct val="88000"/>
        <a:buFont typeface="Lucida Grande"/>
        <a:buChar char="□"/>
        <a:defRPr sz="1200" kern="1200">
          <a:solidFill>
            <a:schemeClr val="tx1">
              <a:lumMod val="50000"/>
              <a:lumOff val="50000"/>
            </a:schemeClr>
          </a:solidFill>
          <a:latin typeface="Arial"/>
          <a:ea typeface="+mn-ea"/>
          <a:cs typeface="Arial"/>
        </a:defRPr>
      </a:lvl3pPr>
      <a:lvl4pPr marL="538163" indent="-177800" algn="l" defTabSz="457200" rtl="0" eaLnBrk="1" latinLnBrk="0" hangingPunct="1">
        <a:lnSpc>
          <a:spcPts val="1200"/>
        </a:lnSpc>
        <a:spcBef>
          <a:spcPts val="200"/>
        </a:spcBef>
        <a:spcAft>
          <a:spcPts val="0"/>
        </a:spcAft>
        <a:buFont typeface="Arial"/>
        <a:buChar char="–"/>
        <a:defRPr sz="1050" kern="1200">
          <a:solidFill>
            <a:schemeClr val="tx1">
              <a:lumMod val="50000"/>
              <a:lumOff val="50000"/>
            </a:schemeClr>
          </a:solidFill>
          <a:latin typeface="Arial"/>
          <a:ea typeface="+mn-ea"/>
          <a:cs typeface="Arial"/>
        </a:defRPr>
      </a:lvl4pPr>
      <a:lvl5pPr marL="655638" indent="-177800" algn="l" defTabSz="457200" rtl="0" eaLnBrk="1" latinLnBrk="0" hangingPunct="1">
        <a:lnSpc>
          <a:spcPts val="1600"/>
        </a:lnSpc>
        <a:spcBef>
          <a:spcPts val="400"/>
        </a:spcBef>
        <a:spcAft>
          <a:spcPts val="0"/>
        </a:spcAft>
        <a:buFont typeface="Arial"/>
        <a:buChar char="»"/>
        <a:defRPr sz="1200" kern="1200">
          <a:solidFill>
            <a:schemeClr val="tx1">
              <a:lumMod val="50000"/>
              <a:lumOff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344488"/>
            <a:ext cx="8229600" cy="1143000"/>
          </a:xfrm>
          <a:prstGeom prst="rect">
            <a:avLst/>
          </a:prstGeom>
        </p:spPr>
        <p:txBody>
          <a:bodyPr vert="horz" lIns="45720" tIns="45720" rIns="4572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24677" y="1888045"/>
            <a:ext cx="8229600" cy="4112706"/>
          </a:xfrm>
          <a:prstGeom prst="rect">
            <a:avLst/>
          </a:prstGeom>
        </p:spPr>
        <p:txBody>
          <a:bodyPr vert="horz" lIns="30480" tIns="0" rIns="4572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600">
                <a:solidFill>
                  <a:schemeClr val="tx1">
                    <a:tint val="75000"/>
                  </a:schemeClr>
                </a:solidFill>
                <a:latin typeface="Arial"/>
                <a:cs typeface="Arial"/>
              </a:defRPr>
            </a:lvl1pPr>
          </a:lstStyle>
          <a:p>
            <a:fld id="{B3CC6C46-29B3-CD47-944D-105F5B0B0695}" type="slidenum">
              <a:rPr lang="en-US" smtClean="0">
                <a:solidFill>
                  <a:prstClr val="black">
                    <a:tint val="75000"/>
                  </a:prstClr>
                </a:solidFill>
              </a:rPr>
              <a:pPr/>
              <a:t>‹#›</a:t>
            </a:fld>
            <a:endParaRPr lang="en-US" dirty="0">
              <a:solidFill>
                <a:prstClr val="black">
                  <a:tint val="75000"/>
                </a:prstClr>
              </a:solidFill>
            </a:endParaRPr>
          </a:p>
        </p:txBody>
      </p:sp>
      <p:sp>
        <p:nvSpPr>
          <p:cNvPr id="5" name="Rounded Rectangle 4"/>
          <p:cNvSpPr/>
          <p:nvPr userDrawn="1"/>
        </p:nvSpPr>
        <p:spPr>
          <a:xfrm rot="10800000" flipH="1" flipV="1">
            <a:off x="524678" y="4166931"/>
            <a:ext cx="414867" cy="421255"/>
          </a:xfrm>
          <a:prstGeom prst="roundRect">
            <a:avLst>
              <a:gd name="adj" fmla="val 8189"/>
            </a:avLst>
          </a:prstGeom>
          <a:solidFill>
            <a:srgbClr val="E8B357"/>
          </a:solidFill>
          <a:ln>
            <a:noFill/>
          </a:ln>
          <a:effectLst>
            <a:innerShdw blurRad="117475" dist="114300" dir="1914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userDrawn="1"/>
        </p:nvSpPr>
        <p:spPr>
          <a:xfrm>
            <a:off x="1109076" y="1888046"/>
            <a:ext cx="419100" cy="465138"/>
          </a:xfrm>
          <a:prstGeom prst="rect">
            <a:avLst/>
          </a:prstGeom>
          <a:solidFill>
            <a:srgbClr val="6465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ounded Rectangle 7"/>
          <p:cNvSpPr/>
          <p:nvPr userDrawn="1"/>
        </p:nvSpPr>
        <p:spPr>
          <a:xfrm rot="10800000" flipH="1" flipV="1">
            <a:off x="524810" y="3153885"/>
            <a:ext cx="414867" cy="422970"/>
          </a:xfrm>
          <a:prstGeom prst="roundRect">
            <a:avLst>
              <a:gd name="adj" fmla="val 8189"/>
            </a:avLst>
          </a:prstGeom>
          <a:solidFill>
            <a:srgbClr val="9BBB59"/>
          </a:solidFill>
          <a:ln>
            <a:noFill/>
          </a:ln>
          <a:effectLst>
            <a:innerShdw blurRad="117475" dist="114300" dir="1914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ounded Rectangle 8"/>
          <p:cNvSpPr/>
          <p:nvPr userDrawn="1"/>
        </p:nvSpPr>
        <p:spPr>
          <a:xfrm rot="10800000" flipH="1" flipV="1">
            <a:off x="524678" y="1888045"/>
            <a:ext cx="415131" cy="465138"/>
          </a:xfrm>
          <a:prstGeom prst="roundRect">
            <a:avLst>
              <a:gd name="adj" fmla="val 0"/>
            </a:avLst>
          </a:prstGeom>
          <a:solidFill>
            <a:srgbClr val="C935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Rounded Rectangle 9"/>
          <p:cNvSpPr/>
          <p:nvPr userDrawn="1"/>
        </p:nvSpPr>
        <p:spPr>
          <a:xfrm>
            <a:off x="524876" y="2586594"/>
            <a:ext cx="454228" cy="463243"/>
          </a:xfrm>
          <a:prstGeom prst="roundRect">
            <a:avLst>
              <a:gd name="adj" fmla="val 8189"/>
            </a:avLst>
          </a:prstGeom>
          <a:solidFill>
            <a:srgbClr val="D92548"/>
          </a:solidFill>
          <a:ln>
            <a:noFill/>
          </a:ln>
          <a:effectLst>
            <a:innerShdw blurRad="117475" dist="114300" dir="1914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Rounded Rectangle 10"/>
          <p:cNvSpPr/>
          <p:nvPr userDrawn="1"/>
        </p:nvSpPr>
        <p:spPr>
          <a:xfrm>
            <a:off x="524744" y="3674299"/>
            <a:ext cx="414867" cy="385914"/>
          </a:xfrm>
          <a:prstGeom prst="roundRect">
            <a:avLst>
              <a:gd name="adj" fmla="val 8189"/>
            </a:avLst>
          </a:prstGeom>
          <a:solidFill>
            <a:srgbClr val="6FD7DD"/>
          </a:solidFill>
          <a:ln>
            <a:noFill/>
          </a:ln>
          <a:effectLst>
            <a:innerShdw blurRad="117475" dist="114300" dir="1914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8223044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Lst>
  <p:hf hdr="0" ftr="0" dt="0"/>
  <p:txStyles>
    <p:titleStyle>
      <a:lvl1pPr algn="l" defTabSz="342900" rtl="0" eaLnBrk="1" latinLnBrk="0" hangingPunct="1">
        <a:lnSpc>
          <a:spcPts val="1950"/>
        </a:lnSpc>
        <a:spcBef>
          <a:spcPct val="0"/>
        </a:spcBef>
        <a:buNone/>
        <a:defRPr sz="2100" kern="1200">
          <a:solidFill>
            <a:srgbClr val="7F7F7F"/>
          </a:solidFill>
          <a:latin typeface="Arial"/>
          <a:ea typeface="+mj-ea"/>
          <a:cs typeface="Arial"/>
        </a:defRPr>
      </a:lvl1pPr>
    </p:titleStyle>
    <p:bodyStyle>
      <a:lvl1pPr marL="0" indent="0" algn="l" defTabSz="342900" rtl="0" eaLnBrk="1" latinLnBrk="0" hangingPunct="1">
        <a:lnSpc>
          <a:spcPts val="1050"/>
        </a:lnSpc>
        <a:spcBef>
          <a:spcPts val="0"/>
        </a:spcBef>
        <a:spcAft>
          <a:spcPts val="450"/>
        </a:spcAft>
        <a:buFont typeface="Arial"/>
        <a:buNone/>
        <a:defRPr sz="825" kern="1200">
          <a:solidFill>
            <a:schemeClr val="tx1">
              <a:lumMod val="50000"/>
              <a:lumOff val="50000"/>
            </a:schemeClr>
          </a:solidFill>
          <a:latin typeface="Arial"/>
          <a:ea typeface="+mn-ea"/>
          <a:cs typeface="Arial"/>
        </a:defRPr>
      </a:lvl1pPr>
      <a:lvl2pPr marL="133350" indent="-133350" algn="l" defTabSz="342900" rtl="0" eaLnBrk="1" latinLnBrk="0" hangingPunct="1">
        <a:lnSpc>
          <a:spcPts val="900"/>
        </a:lnSpc>
        <a:spcBef>
          <a:spcPts val="225"/>
        </a:spcBef>
        <a:spcAft>
          <a:spcPts val="0"/>
        </a:spcAft>
        <a:buClr>
          <a:srgbClr val="66C3C9"/>
        </a:buClr>
        <a:buSzPct val="92000"/>
        <a:buFont typeface="Wingdings" charset="2"/>
        <a:buChar char="§"/>
        <a:defRPr sz="750" kern="1200">
          <a:solidFill>
            <a:schemeClr val="tx1">
              <a:lumMod val="50000"/>
              <a:lumOff val="50000"/>
            </a:schemeClr>
          </a:solidFill>
          <a:latin typeface="Arial"/>
          <a:ea typeface="+mn-ea"/>
          <a:cs typeface="Arial"/>
        </a:defRPr>
      </a:lvl2pPr>
      <a:lvl3pPr marL="270272" indent="-136922" algn="l" defTabSz="342900" rtl="0" eaLnBrk="1" latinLnBrk="0" hangingPunct="1">
        <a:lnSpc>
          <a:spcPts val="900"/>
        </a:lnSpc>
        <a:spcBef>
          <a:spcPts val="225"/>
        </a:spcBef>
        <a:spcAft>
          <a:spcPts val="0"/>
        </a:spcAft>
        <a:buSzPct val="88000"/>
        <a:buFont typeface="Arial"/>
        <a:buChar char="□"/>
        <a:defRPr sz="750" kern="1200">
          <a:solidFill>
            <a:schemeClr val="tx1">
              <a:lumMod val="50000"/>
              <a:lumOff val="50000"/>
            </a:schemeClr>
          </a:solidFill>
          <a:latin typeface="Arial"/>
          <a:ea typeface="+mn-ea"/>
          <a:cs typeface="Arial"/>
        </a:defRPr>
      </a:lvl3pPr>
      <a:lvl4pPr marL="403622" indent="-133350" algn="l" defTabSz="342900" rtl="0" eaLnBrk="1" latinLnBrk="0" hangingPunct="1">
        <a:lnSpc>
          <a:spcPts val="900"/>
        </a:lnSpc>
        <a:spcBef>
          <a:spcPts val="225"/>
        </a:spcBef>
        <a:spcAft>
          <a:spcPts val="0"/>
        </a:spcAft>
        <a:buFont typeface="Arial"/>
        <a:buChar char="–"/>
        <a:defRPr sz="750" kern="1200">
          <a:solidFill>
            <a:schemeClr val="tx1">
              <a:lumMod val="50000"/>
              <a:lumOff val="50000"/>
            </a:schemeClr>
          </a:solidFill>
          <a:latin typeface="Arial"/>
          <a:ea typeface="+mn-ea"/>
          <a:cs typeface="Arial"/>
        </a:defRPr>
      </a:lvl4pPr>
      <a:lvl5pPr marL="491729" indent="-133350" algn="l" defTabSz="342900" rtl="0" eaLnBrk="1" latinLnBrk="0" hangingPunct="1">
        <a:lnSpc>
          <a:spcPts val="1200"/>
        </a:lnSpc>
        <a:spcBef>
          <a:spcPts val="300"/>
        </a:spcBef>
        <a:spcAft>
          <a:spcPts val="0"/>
        </a:spcAft>
        <a:buFont typeface="Arial"/>
        <a:buChar char="»"/>
        <a:defRPr sz="900" kern="1200">
          <a:solidFill>
            <a:schemeClr val="tx1">
              <a:lumMod val="50000"/>
              <a:lumOff val="50000"/>
            </a:schemeClr>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community.officedepot.com/GPOHome?id=17767027" TargetMode="External"/><Relationship Id="rId2" Type="http://schemas.openxmlformats.org/officeDocument/2006/relationships/notesSlide" Target="../notesSlides/notesSlide1.xml"/><Relationship Id="rId1" Type="http://schemas.openxmlformats.org/officeDocument/2006/relationships/slideLayout" Target="../slideLayouts/slideLayout84.xml"/><Relationship Id="rId5" Type="http://schemas.openxmlformats.org/officeDocument/2006/relationships/hyperlink" Target="mailto:sarah.glazier@officedepot.com" TargetMode="External"/><Relationship Id="rId4" Type="http://schemas.openxmlformats.org/officeDocument/2006/relationships/hyperlink" Target="mailto:bio@officedepot.co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ctrTitle" idx="4294967295"/>
          </p:nvPr>
        </p:nvSpPr>
        <p:spPr>
          <a:xfrm>
            <a:off x="126610" y="187954"/>
            <a:ext cx="7772400" cy="711200"/>
          </a:xfrm>
          <a:prstGeom prst="rect">
            <a:avLst/>
          </a:prstGeom>
        </p:spPr>
        <p:txBody>
          <a:bodyPr>
            <a:normAutofit fontScale="90000"/>
          </a:bodyPr>
          <a:lstStyle/>
          <a:p>
            <a:pPr eaLnBrk="1" hangingPunct="1"/>
            <a:r>
              <a:rPr lang="en-US" b="1" dirty="0">
                <a:latin typeface="+mn-lt"/>
              </a:rPr>
              <a:t>BIO Business Solutions</a:t>
            </a:r>
            <a:br>
              <a:rPr lang="en-US" b="1" dirty="0">
                <a:latin typeface="+mn-lt"/>
              </a:rPr>
            </a:br>
            <a:r>
              <a:rPr lang="en-US" b="1" dirty="0">
                <a:latin typeface="+mn-lt"/>
              </a:rPr>
              <a:t>Program</a:t>
            </a:r>
            <a:br>
              <a:rPr lang="en-US" b="1" dirty="0">
                <a:latin typeface="+mn-lt"/>
              </a:rPr>
            </a:br>
            <a:endParaRPr lang="en-US" dirty="0">
              <a:latin typeface="+mn-lt"/>
              <a:cs typeface="Helvetica" pitchFamily="34" charset="0"/>
            </a:endParaRPr>
          </a:p>
        </p:txBody>
      </p:sp>
      <p:pic>
        <p:nvPicPr>
          <p:cNvPr id="4" name="Picture 3"/>
          <p:cNvPicPr>
            <a:picLocks noChangeAspect="1"/>
          </p:cNvPicPr>
          <p:nvPr/>
        </p:nvPicPr>
        <p:blipFill>
          <a:blip r:embed="rId2"/>
          <a:stretch>
            <a:fillRect/>
          </a:stretch>
        </p:blipFill>
        <p:spPr>
          <a:xfrm>
            <a:off x="6098299" y="152355"/>
            <a:ext cx="2779148" cy="106225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6400800" cy="700786"/>
          </a:xfrm>
        </p:spPr>
        <p:txBody>
          <a:bodyPr/>
          <a:lstStyle/>
          <a:p>
            <a:r>
              <a:rPr lang="en-US" b="1" dirty="0">
                <a:solidFill>
                  <a:schemeClr val="bg1"/>
                </a:solidFill>
              </a:rPr>
              <a:t>Office Depot / BIO Business Solutions Overview</a:t>
            </a:r>
          </a:p>
        </p:txBody>
      </p:sp>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B3CC6C46-29B3-CD47-944D-105F5B0B0695}" type="slidenum">
              <a:rPr kumimoji="0" lang="en-US" sz="600" b="0" i="0" u="none" strike="noStrike" kern="1200" cap="none" spc="0" normalizeH="0" baseline="0" noProof="0">
                <a:ln>
                  <a:noFill/>
                </a:ln>
                <a:solidFill>
                  <a:srgbClr val="646568"/>
                </a:solidFill>
                <a:effectLst/>
                <a:uLnTx/>
                <a:uFillTx/>
                <a:latin typeface="Arial"/>
                <a:ea typeface="+mn-ea"/>
                <a:cs typeface="Arial"/>
              </a:rPr>
              <a:pPr marL="0" marR="0" lvl="0" indent="0" algn="r" defTabSz="342900" rtl="0" eaLnBrk="1" fontAlgn="auto" latinLnBrk="0" hangingPunct="1">
                <a:lnSpc>
                  <a:spcPct val="100000"/>
                </a:lnSpc>
                <a:spcBef>
                  <a:spcPts val="0"/>
                </a:spcBef>
                <a:spcAft>
                  <a:spcPts val="0"/>
                </a:spcAft>
                <a:buClrTx/>
                <a:buSzTx/>
                <a:buFontTx/>
                <a:buNone/>
                <a:tabLst/>
                <a:defRPr/>
              </a:pPr>
              <a:t>2</a:t>
            </a:fld>
            <a:endParaRPr kumimoji="0" lang="en-US" sz="600" b="0" i="0" u="none" strike="noStrike" kern="1200" cap="none" spc="0" normalizeH="0" baseline="0" noProof="0" dirty="0">
              <a:ln>
                <a:noFill/>
              </a:ln>
              <a:solidFill>
                <a:srgbClr val="646568"/>
              </a:solidFill>
              <a:effectLst/>
              <a:uLnTx/>
              <a:uFillTx/>
              <a:latin typeface="Arial"/>
              <a:ea typeface="+mn-ea"/>
              <a:cs typeface="Arial"/>
            </a:endParaRPr>
          </a:p>
        </p:txBody>
      </p:sp>
      <p:sp>
        <p:nvSpPr>
          <p:cNvPr id="5" name="TextBox 4">
            <a:extLst>
              <a:ext uri="{FF2B5EF4-FFF2-40B4-BE49-F238E27FC236}">
                <a16:creationId xmlns:a16="http://schemas.microsoft.com/office/drawing/2014/main" id="{E7425F29-EB69-462F-84BE-C574FA1B4884}"/>
              </a:ext>
            </a:extLst>
          </p:cNvPr>
          <p:cNvSpPr txBox="1"/>
          <p:nvPr/>
        </p:nvSpPr>
        <p:spPr>
          <a:xfrm>
            <a:off x="217805" y="1524000"/>
            <a:ext cx="8686800" cy="5262979"/>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B5B6B9">
                  <a:lumMod val="50000"/>
                </a:srgbClr>
              </a:solidFill>
              <a:effectLst/>
              <a:uLnTx/>
              <a:uFillTx/>
              <a:latin typeface="Arial"/>
              <a:ea typeface="+mn-ea"/>
              <a:cs typeface="+mn-cs"/>
            </a:endParaRPr>
          </a:p>
          <a:p>
            <a:pPr marL="214313" marR="0" lvl="0" indent="-214313" algn="l" defTabSz="3429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B5B6B9">
                    <a:lumMod val="50000"/>
                  </a:srgbClr>
                </a:solidFill>
                <a:effectLst/>
                <a:uLnTx/>
                <a:uFillTx/>
                <a:latin typeface="Arial"/>
                <a:ea typeface="+mn-ea"/>
                <a:cs typeface="+mn-cs"/>
              </a:rPr>
              <a:t>Reduce operating costs with pre-negotiated discounts on thousands of products</a:t>
            </a:r>
          </a:p>
          <a:p>
            <a:pPr marL="557213" marR="0" lvl="1" indent="-214313" algn="l" defTabSz="3429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B5B6B9">
                    <a:lumMod val="50000"/>
                  </a:srgbClr>
                </a:solidFill>
                <a:effectLst/>
                <a:uLnTx/>
                <a:uFillTx/>
                <a:latin typeface="Arial"/>
                <a:ea typeface="+mn-ea"/>
                <a:cs typeface="+mn-cs"/>
              </a:rPr>
              <a:t>Additional flexibility to meet your needs</a:t>
            </a:r>
          </a:p>
          <a:p>
            <a:pPr marL="557213" marR="0" lvl="1" indent="-214313" algn="l" defTabSz="3429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B5B6B9">
                    <a:lumMod val="50000"/>
                  </a:srgbClr>
                </a:solidFill>
                <a:effectLst/>
                <a:uLnTx/>
                <a:uFillTx/>
                <a:latin typeface="Arial"/>
                <a:ea typeface="+mn-ea"/>
                <a:cs typeface="+mn-cs"/>
              </a:rPr>
              <a:t>Tiered volume rebates up to 3% directly to your organization</a:t>
            </a:r>
          </a:p>
          <a:p>
            <a:pPr marL="214313" marR="0" lvl="0" indent="-214313" algn="l" defTabSz="3429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B5B6B9">
                    <a:lumMod val="50000"/>
                  </a:srgbClr>
                </a:solidFill>
                <a:effectLst/>
                <a:uLnTx/>
                <a:uFillTx/>
                <a:latin typeface="Arial"/>
                <a:ea typeface="+mn-ea"/>
                <a:cs typeface="+mn-cs"/>
              </a:rPr>
              <a:t>Additional product category discounts</a:t>
            </a:r>
          </a:p>
          <a:p>
            <a:pPr marL="557213" marR="0" lvl="1" indent="-214313" algn="l" defTabSz="3429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B5B6B9">
                    <a:lumMod val="50000"/>
                  </a:srgbClr>
                </a:solidFill>
                <a:effectLst/>
                <a:uLnTx/>
                <a:uFillTx/>
                <a:latin typeface="Arial"/>
                <a:ea typeface="+mn-ea"/>
                <a:cs typeface="+mn-cs"/>
              </a:rPr>
              <a:t>Cleaning, Breakroom, Copy &amp; Print, Furniture, Technology and IT Services</a:t>
            </a:r>
            <a:endParaRPr kumimoji="0" lang="en-US" sz="1200" b="1" i="0" u="none" strike="noStrike" kern="1200" cap="none" spc="0" normalizeH="0" baseline="0" noProof="0" dirty="0">
              <a:ln>
                <a:noFill/>
              </a:ln>
              <a:solidFill>
                <a:srgbClr val="B5B6B9">
                  <a:lumMod val="50000"/>
                </a:srgbClr>
              </a:solidFill>
              <a:effectLst/>
              <a:uLnTx/>
              <a:uFillTx/>
              <a:latin typeface="Arial"/>
              <a:ea typeface="+mn-ea"/>
              <a:cs typeface="+mn-cs"/>
            </a:endParaRPr>
          </a:p>
          <a:p>
            <a:pPr marL="214313" marR="0" lvl="0" indent="-214313" algn="l" defTabSz="3429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B5B6B9">
                    <a:lumMod val="50000"/>
                  </a:srgbClr>
                </a:solidFill>
                <a:effectLst/>
                <a:uLnTx/>
                <a:uFillTx/>
                <a:latin typeface="Arial"/>
                <a:ea typeface="+mn-ea"/>
                <a:cs typeface="+mn-cs"/>
              </a:rPr>
              <a:t>Cost savings tools to assist you in cost reduction efforts</a:t>
            </a:r>
          </a:p>
          <a:p>
            <a:pPr marL="557213" marR="0" lvl="1" indent="-214313" algn="l" defTabSz="3429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B5B6B9">
                    <a:lumMod val="50000"/>
                  </a:srgbClr>
                </a:solidFill>
                <a:effectLst/>
                <a:uLnTx/>
                <a:uFillTx/>
                <a:latin typeface="Arial"/>
                <a:ea typeface="+mn-ea"/>
                <a:cs typeface="+mn-cs"/>
              </a:rPr>
              <a:t>Workflow approvals</a:t>
            </a:r>
          </a:p>
          <a:p>
            <a:pPr marL="557213" marR="0" lvl="1" indent="-214313" algn="l" defTabSz="3429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B5B6B9">
                    <a:lumMod val="50000"/>
                  </a:srgbClr>
                </a:solidFill>
                <a:effectLst/>
                <a:uLnTx/>
                <a:uFillTx/>
                <a:latin typeface="Arial"/>
                <a:ea typeface="+mn-ea"/>
                <a:cs typeface="+mn-cs"/>
              </a:rPr>
              <a:t>Lower cost item suggestions</a:t>
            </a:r>
          </a:p>
          <a:p>
            <a:pPr marL="557213" marR="0" lvl="1" indent="-214313" algn="l" defTabSz="3429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B5B6B9">
                    <a:lumMod val="50000"/>
                  </a:srgbClr>
                </a:solidFill>
                <a:effectLst/>
                <a:uLnTx/>
                <a:uFillTx/>
                <a:latin typeface="Arial"/>
                <a:ea typeface="+mn-ea"/>
                <a:cs typeface="+mn-cs"/>
              </a:rPr>
              <a:t>Reporting at your fingertips</a:t>
            </a:r>
            <a:endParaRPr kumimoji="0" lang="en-US" sz="1000" b="0" i="0" u="none" strike="noStrike" kern="1200" cap="none" spc="0" normalizeH="0" baseline="0" noProof="0" dirty="0">
              <a:ln>
                <a:noFill/>
              </a:ln>
              <a:solidFill>
                <a:srgbClr val="B5B6B9">
                  <a:lumMod val="50000"/>
                </a:srgbClr>
              </a:solidFill>
              <a:effectLst/>
              <a:uLnTx/>
              <a:uFillTx/>
              <a:latin typeface="Arial"/>
              <a:ea typeface="+mn-ea"/>
              <a:cs typeface="+mn-cs"/>
            </a:endParaRPr>
          </a:p>
          <a:p>
            <a:pPr marL="100013" marR="0" lvl="0" indent="-214313" algn="l" defTabSz="3429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B5B6B9">
                    <a:lumMod val="50000"/>
                  </a:srgbClr>
                </a:solidFill>
                <a:effectLst/>
                <a:uLnTx/>
                <a:uFillTx/>
                <a:latin typeface="Arial"/>
                <a:ea typeface="+mn-ea"/>
                <a:cs typeface="+mn-cs"/>
              </a:rPr>
              <a:t>Remote workers? Office Depot has you covered.  </a:t>
            </a:r>
          </a:p>
          <a:p>
            <a:pPr marL="557213" marR="0" lvl="1" indent="-214313" algn="l" defTabSz="3429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B5B6B9">
                    <a:lumMod val="50000"/>
                  </a:srgbClr>
                </a:solidFill>
                <a:effectLst/>
                <a:uLnTx/>
                <a:uFillTx/>
                <a:latin typeface="Arial"/>
                <a:ea typeface="+mn-ea"/>
                <a:cs typeface="+mn-cs"/>
              </a:rPr>
              <a:t>Employees have easy access to order through the BIO Business Solutions program for their home office needs. </a:t>
            </a:r>
          </a:p>
          <a:p>
            <a:pPr marL="557213" marR="0" lvl="1" indent="-214313" algn="l" defTabSz="3429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hlinkClick r:id="rId3"/>
              </a:rPr>
              <a:t>https://community.officedepot.com/GPOHome?id=17767027</a:t>
            </a:r>
            <a:endParaRPr kumimoji="0" lang="en-US" sz="1200" b="0" i="0" u="none" strike="noStrike" kern="1200" cap="none" spc="0" normalizeH="0" baseline="0" noProof="0" dirty="0">
              <a:ln>
                <a:noFill/>
              </a:ln>
              <a:solidFill>
                <a:srgbClr val="B5B6B9">
                  <a:lumMod val="50000"/>
                </a:srgbClr>
              </a:solidFill>
              <a:effectLst/>
              <a:uLnTx/>
              <a:uFillTx/>
              <a:latin typeface="Arial"/>
              <a:ea typeface="+mn-ea"/>
              <a:cs typeface="+mn-cs"/>
            </a:endParaRPr>
          </a:p>
          <a:p>
            <a:pPr marL="557213" marR="0" lvl="1" indent="-214313" algn="l" defTabSz="3429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B5B6B9">
                    <a:lumMod val="50000"/>
                  </a:srgbClr>
                </a:solidFill>
                <a:effectLst/>
                <a:uLnTx/>
                <a:uFillTx/>
                <a:latin typeface="Arial"/>
                <a:ea typeface="+mn-ea"/>
                <a:cs typeface="+mn-cs"/>
              </a:rPr>
              <a:t>Delivery or In-store pick up </a:t>
            </a:r>
          </a:p>
          <a:p>
            <a:pPr marL="214313" marR="0" lvl="0" indent="-214313" algn="l" defTabSz="3429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B5B6B9">
                    <a:lumMod val="50000"/>
                  </a:srgbClr>
                </a:solidFill>
                <a:effectLst/>
                <a:uLnTx/>
                <a:uFillTx/>
                <a:latin typeface="Arial"/>
                <a:ea typeface="+mn-ea"/>
                <a:cs typeface="+mn-cs"/>
              </a:rPr>
              <a:t>Virtual account management team and retail stores are open for business</a:t>
            </a:r>
          </a:p>
          <a:p>
            <a:pPr marL="214313" marR="0" lvl="0" indent="-214313" algn="l" defTabSz="3429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B5B6B9">
                    <a:lumMod val="50000"/>
                  </a:srgbClr>
                </a:solidFill>
                <a:effectLst/>
                <a:uLnTx/>
                <a:uFillTx/>
                <a:latin typeface="Arial"/>
                <a:ea typeface="+mn-ea"/>
                <a:cs typeface="+mn-cs"/>
              </a:rPr>
              <a:t>Dedicated email </a:t>
            </a:r>
            <a:r>
              <a:rPr kumimoji="0" lang="en-US" sz="1200" b="0" i="0" u="none" strike="noStrike" kern="1200" cap="none" spc="0" normalizeH="0" baseline="0" noProof="0" dirty="0">
                <a:ln>
                  <a:noFill/>
                </a:ln>
                <a:solidFill>
                  <a:srgbClr val="B5B6B9">
                    <a:lumMod val="50000"/>
                  </a:srgbClr>
                </a:solidFill>
                <a:effectLst/>
                <a:uLnTx/>
                <a:uFillTx/>
                <a:latin typeface="Arial"/>
                <a:ea typeface="+mn-ea"/>
                <a:cs typeface="+mn-cs"/>
              </a:rPr>
              <a:t>– </a:t>
            </a:r>
            <a:r>
              <a:rPr kumimoji="0" lang="en-US" sz="1200" b="0" i="0" u="none" strike="noStrike" kern="1200" cap="none" spc="0" normalizeH="0" baseline="0" noProof="0" dirty="0">
                <a:ln>
                  <a:noFill/>
                </a:ln>
                <a:solidFill>
                  <a:srgbClr val="B5B6B9">
                    <a:lumMod val="50000"/>
                  </a:srgbClr>
                </a:solidFill>
                <a:effectLst/>
                <a:uLnTx/>
                <a:uFillTx/>
                <a:latin typeface="Arial"/>
                <a:ea typeface="+mn-ea"/>
                <a:cs typeface="+mn-cs"/>
                <a:hlinkClick r:id="rId4">
                  <a:extLst>
                    <a:ext uri="{A12FA001-AC4F-418D-AE19-62706E023703}">
                      <ahyp:hlinkClr xmlns:ahyp="http://schemas.microsoft.com/office/drawing/2018/hyperlinkcolor" val="tx"/>
                    </a:ext>
                  </a:extLst>
                </a:hlinkClick>
              </a:rPr>
              <a:t>bio@officedepot.com</a:t>
            </a:r>
            <a:endParaRPr kumimoji="0" lang="en-US" sz="1200" b="0" i="0" u="none" strike="noStrike" kern="1200" cap="none" spc="0" normalizeH="0" baseline="0" noProof="0" dirty="0">
              <a:ln>
                <a:noFill/>
              </a:ln>
              <a:solidFill>
                <a:srgbClr val="B5B6B9">
                  <a:lumMod val="50000"/>
                </a:srgbClr>
              </a:solidFill>
              <a:effectLst/>
              <a:uLnTx/>
              <a:uFillTx/>
              <a:latin typeface="Arial"/>
              <a:ea typeface="+mn-ea"/>
              <a:cs typeface="+mn-cs"/>
            </a:endParaRPr>
          </a:p>
          <a:p>
            <a:pPr marL="214313" marR="0" lvl="0" indent="-214313" algn="l" defTabSz="3429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B5B6B9">
                    <a:lumMod val="50000"/>
                  </a:srgbClr>
                </a:solidFill>
                <a:effectLst/>
                <a:uLnTx/>
                <a:uFillTx/>
                <a:latin typeface="Arial"/>
                <a:ea typeface="+mn-ea"/>
                <a:cs typeface="+mn-cs"/>
              </a:rPr>
              <a:t>Dedicated National Program Manager </a:t>
            </a:r>
            <a:r>
              <a:rPr kumimoji="0" lang="en-US" sz="1200" b="0" i="0" u="none" strike="noStrike" kern="1200" cap="none" spc="0" normalizeH="0" baseline="0" noProof="0" dirty="0">
                <a:ln>
                  <a:noFill/>
                </a:ln>
                <a:solidFill>
                  <a:srgbClr val="B5B6B9">
                    <a:lumMod val="50000"/>
                  </a:srgbClr>
                </a:solidFill>
                <a:effectLst/>
                <a:uLnTx/>
                <a:uFillTx/>
                <a:latin typeface="Arial"/>
                <a:ea typeface="+mn-ea"/>
                <a:cs typeface="+mn-cs"/>
                <a:hlinkClick r:id="rId5">
                  <a:extLst>
                    <a:ext uri="{A12FA001-AC4F-418D-AE19-62706E023703}">
                      <ahyp:hlinkClr xmlns:ahyp="http://schemas.microsoft.com/office/drawing/2018/hyperlinkcolor" val="tx"/>
                    </a:ext>
                  </a:extLst>
                </a:hlinkClick>
              </a:rPr>
              <a:t>sarah.glazier@officedepot.com</a:t>
            </a:r>
            <a:r>
              <a:rPr kumimoji="0" lang="en-US" sz="1200" b="0" i="0" u="none" strike="noStrike" kern="1200" cap="none" spc="0" normalizeH="0" baseline="0" noProof="0" dirty="0">
                <a:ln>
                  <a:noFill/>
                </a:ln>
                <a:solidFill>
                  <a:srgbClr val="B5B6B9">
                    <a:lumMod val="50000"/>
                  </a:srgbClr>
                </a:solidFill>
                <a:effectLst/>
                <a:uLnTx/>
                <a:uFillTx/>
                <a:latin typeface="Arial"/>
                <a:ea typeface="+mn-ea"/>
                <a:cs typeface="+mn-cs"/>
              </a:rPr>
              <a:t> ; 704-497-4022</a:t>
            </a:r>
          </a:p>
          <a:p>
            <a:pPr marL="1000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557213" marR="0" lvl="1"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52822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personalized shopping tool</a:t>
            </a:r>
          </a:p>
        </p:txBody>
      </p:sp>
      <p:sp>
        <p:nvSpPr>
          <p:cNvPr id="3" name="Content Placeholder 2">
            <a:extLst>
              <a:ext uri="{FF2B5EF4-FFF2-40B4-BE49-F238E27FC236}">
                <a16:creationId xmlns:a16="http://schemas.microsoft.com/office/drawing/2014/main" id="{A7B0066B-EDE9-425B-A32A-2DFECDCB7C7E}"/>
              </a:ext>
            </a:extLst>
          </p:cNvPr>
          <p:cNvSpPr>
            <a:spLocks noGrp="1"/>
          </p:cNvSpPr>
          <p:nvPr>
            <p:ph idx="1"/>
          </p:nvPr>
        </p:nvSpPr>
        <p:spPr>
          <a:xfrm>
            <a:off x="407963" y="1102368"/>
            <a:ext cx="4797083" cy="4918974"/>
          </a:xfrm>
        </p:spPr>
        <p:txBody>
          <a:bodyPr>
            <a:noAutofit/>
          </a:bodyPr>
          <a:lstStyle/>
          <a:p>
            <a:r>
              <a:rPr lang="en-US" sz="1400" dirty="0">
                <a:latin typeface="+mn-lt"/>
              </a:rPr>
              <a:t>Our cutting-edge website includes a variety of time-saving, customized features that are unique to our company. It’s so much more than just a place to shop. It’s a valuable tool that provides you with all the data and transparency that you need to make the smartest buying decisions possible. </a:t>
            </a:r>
          </a:p>
          <a:p>
            <a:pPr marL="0" lvl="1" indent="0">
              <a:buNone/>
            </a:pPr>
            <a:r>
              <a:rPr lang="en-US" sz="1400" b="1" dirty="0">
                <a:solidFill>
                  <a:srgbClr val="C00000"/>
                </a:solidFill>
                <a:latin typeface="+mn-lt"/>
                <a:ea typeface="MS PGothic" charset="0"/>
              </a:rPr>
              <a:t>Customized online tools</a:t>
            </a:r>
          </a:p>
          <a:p>
            <a:pPr marL="474663" lvl="2" indent="-177800"/>
            <a:r>
              <a:rPr lang="en-US" sz="1400" dirty="0">
                <a:ea typeface="MS PGothic" charset="0"/>
                <a:cs typeface="MS PGothic" charset="0"/>
              </a:rPr>
              <a:t>Best value program items</a:t>
            </a:r>
          </a:p>
          <a:p>
            <a:pPr marL="474663" lvl="2" indent="-177800"/>
            <a:r>
              <a:rPr lang="en-US" sz="1400" dirty="0">
                <a:ea typeface="MS PGothic" charset="0"/>
                <a:cs typeface="MS PGothic" charset="0"/>
              </a:rPr>
              <a:t>Customized shopping lists (based on the most frequently </a:t>
            </a:r>
            <a:br>
              <a:rPr lang="en-US" sz="1400" dirty="0">
                <a:ea typeface="MS PGothic" charset="0"/>
                <a:cs typeface="MS PGothic" charset="0"/>
              </a:rPr>
            </a:br>
            <a:r>
              <a:rPr lang="en-US" sz="1400" dirty="0">
                <a:ea typeface="MS PGothic" charset="0"/>
                <a:cs typeface="MS PGothic" charset="0"/>
              </a:rPr>
              <a:t>purchased products)</a:t>
            </a:r>
          </a:p>
          <a:p>
            <a:pPr marL="474663" lvl="2" indent="-177800"/>
            <a:r>
              <a:rPr lang="en-US" sz="1400" dirty="0">
                <a:ea typeface="MS PGothic" charset="0"/>
                <a:cs typeface="MS PGothic" charset="0"/>
              </a:rPr>
              <a:t>Bulletin Board communications</a:t>
            </a:r>
          </a:p>
          <a:p>
            <a:pPr marL="474663" lvl="2" indent="-177800"/>
            <a:r>
              <a:rPr lang="en-US" sz="1400" dirty="0">
                <a:ea typeface="MS PGothic" charset="0"/>
                <a:cs typeface="MS PGothic" charset="0"/>
              </a:rPr>
              <a:t>Real time product availability</a:t>
            </a:r>
          </a:p>
          <a:p>
            <a:pPr marL="0" lvl="1" indent="0">
              <a:buNone/>
            </a:pPr>
            <a:r>
              <a:rPr lang="en-US" sz="1400" b="1" dirty="0">
                <a:solidFill>
                  <a:srgbClr val="C00000"/>
                </a:solidFill>
                <a:latin typeface="+mn-lt"/>
                <a:ea typeface="MS PGothic" charset="0"/>
              </a:rPr>
              <a:t>Online spend management solutions</a:t>
            </a:r>
          </a:p>
          <a:p>
            <a:pPr marL="474663" lvl="2" indent="-177800"/>
            <a:r>
              <a:rPr lang="en-US" sz="1400" dirty="0">
                <a:ea typeface="MS PGothic" charset="0"/>
                <a:cs typeface="MS PGothic" charset="0"/>
              </a:rPr>
              <a:t>Auto-substitution</a:t>
            </a:r>
          </a:p>
          <a:p>
            <a:pPr marL="474663" lvl="2" indent="-177800"/>
            <a:r>
              <a:rPr lang="en-US" sz="1400" dirty="0">
                <a:ea typeface="MS PGothic" charset="0"/>
                <a:cs typeface="MS PGothic" charset="0"/>
              </a:rPr>
              <a:t>Product restrictions</a:t>
            </a:r>
          </a:p>
          <a:p>
            <a:pPr marL="474663" lvl="2" indent="-177800"/>
            <a:r>
              <a:rPr lang="en-US" sz="1400" dirty="0">
                <a:ea typeface="MS PGothic" charset="0"/>
                <a:cs typeface="MS PGothic" charset="0"/>
              </a:rPr>
              <a:t>Subscription services</a:t>
            </a:r>
          </a:p>
          <a:p>
            <a:pPr marL="474663" lvl="2" indent="-177800"/>
            <a:r>
              <a:rPr lang="en-US" sz="1400" dirty="0">
                <a:ea typeface="MS PGothic" charset="0"/>
                <a:cs typeface="MS PGothic" charset="0"/>
              </a:rPr>
              <a:t>Order approval levels</a:t>
            </a:r>
          </a:p>
          <a:p>
            <a:pPr marL="0" lvl="1" indent="0">
              <a:buNone/>
            </a:pPr>
            <a:r>
              <a:rPr lang="en-US" sz="1400" b="1" dirty="0">
                <a:solidFill>
                  <a:srgbClr val="C00000"/>
                </a:solidFill>
                <a:latin typeface="+mn-lt"/>
                <a:ea typeface="MS PGothic" charset="0"/>
              </a:rPr>
              <a:t>Online reporting tools</a:t>
            </a:r>
          </a:p>
          <a:p>
            <a:pPr marL="474663" lvl="2" indent="-177800"/>
            <a:r>
              <a:rPr lang="en-US" sz="1400" dirty="0">
                <a:ea typeface="MS PGothic" charset="0"/>
                <a:cs typeface="MS PGothic" charset="0"/>
              </a:rPr>
              <a:t>Order tracking</a:t>
            </a:r>
          </a:p>
          <a:p>
            <a:pPr marL="474663" lvl="2" indent="-177800"/>
            <a:r>
              <a:rPr lang="en-US" sz="1400" dirty="0">
                <a:ea typeface="MS PGothic" charset="0"/>
                <a:cs typeface="MS PGothic" charset="0"/>
              </a:rPr>
              <a:t>Proof of delivery</a:t>
            </a:r>
          </a:p>
          <a:p>
            <a:pPr marL="474663" lvl="2" indent="-177800"/>
            <a:r>
              <a:rPr lang="en-US" sz="1400" dirty="0">
                <a:ea typeface="MS PGothic" charset="0"/>
                <a:cs typeface="MS PGothic" charset="0"/>
              </a:rPr>
              <a:t>Returns</a:t>
            </a:r>
          </a:p>
          <a:p>
            <a:pPr marL="474663" lvl="2" indent="-177800"/>
            <a:r>
              <a:rPr lang="en-US" sz="1400" dirty="0">
                <a:ea typeface="MS PGothic" charset="0"/>
                <a:cs typeface="MS PGothic" charset="0"/>
              </a:rPr>
              <a:t>User-level reporting</a:t>
            </a:r>
          </a:p>
          <a:p>
            <a:endParaRPr lang="en-US" sz="1400" dirty="0">
              <a:latin typeface="+mn-lt"/>
            </a:endParaRPr>
          </a:p>
        </p:txBody>
      </p:sp>
      <p:pic>
        <p:nvPicPr>
          <p:cNvPr id="5" name="Picture 4">
            <a:extLst>
              <a:ext uri="{FF2B5EF4-FFF2-40B4-BE49-F238E27FC236}">
                <a16:creationId xmlns:a16="http://schemas.microsoft.com/office/drawing/2014/main" id="{A5442C1D-6FFA-4A04-9323-5A3F96A7F250}"/>
              </a:ext>
            </a:extLst>
          </p:cNvPr>
          <p:cNvPicPr>
            <a:picLocks noChangeAspect="1"/>
          </p:cNvPicPr>
          <p:nvPr/>
        </p:nvPicPr>
        <p:blipFill rotWithShape="1">
          <a:blip r:embed="rId2"/>
          <a:srcRect t="13586"/>
          <a:stretch/>
        </p:blipFill>
        <p:spPr>
          <a:xfrm>
            <a:off x="5419195" y="684952"/>
            <a:ext cx="3426249" cy="5700280"/>
          </a:xfrm>
          <a:prstGeom prst="rect">
            <a:avLst/>
          </a:prstGeom>
        </p:spPr>
      </p:pic>
    </p:spTree>
    <p:extLst>
      <p:ext uri="{BB962C8B-B14F-4D97-AF65-F5344CB8AC3E}">
        <p14:creationId xmlns:p14="http://schemas.microsoft.com/office/powerpoint/2010/main" val="4229571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154A64-C685-45B9-A640-A15A4EFCAFA9}"/>
              </a:ext>
            </a:extLst>
          </p:cNvPr>
          <p:cNvSpPr txBox="1"/>
          <p:nvPr/>
        </p:nvSpPr>
        <p:spPr>
          <a:xfrm>
            <a:off x="4131733" y="1151467"/>
            <a:ext cx="3352799" cy="615553"/>
          </a:xfrm>
          <a:prstGeom prst="rect">
            <a:avLst/>
          </a:prstGeom>
          <a:noFill/>
        </p:spPr>
        <p:txBody>
          <a:bodyPr wrap="square" rtlCol="0">
            <a:spAutoFit/>
          </a:bodyPr>
          <a:lstStyle/>
          <a:p>
            <a:r>
              <a:rPr lang="en-US" sz="1600" dirty="0">
                <a:solidFill>
                  <a:schemeClr val="bg1"/>
                </a:solidFill>
              </a:rPr>
              <a:t>Let’s work together to help your business be the best it can be</a:t>
            </a:r>
            <a:r>
              <a:rPr lang="en-US" dirty="0">
                <a:solidFill>
                  <a:schemeClr val="bg1"/>
                </a:solidFill>
              </a:rPr>
              <a:t>!</a:t>
            </a:r>
          </a:p>
        </p:txBody>
      </p:sp>
    </p:spTree>
    <p:extLst>
      <p:ext uri="{BB962C8B-B14F-4D97-AF65-F5344CB8AC3E}">
        <p14:creationId xmlns:p14="http://schemas.microsoft.com/office/powerpoint/2010/main" val="1249735937"/>
      </p:ext>
    </p:extLst>
  </p:cSld>
  <p:clrMapOvr>
    <a:masterClrMapping/>
  </p:clrMapOvr>
</p:sld>
</file>

<file path=ppt/theme/theme1.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OM_PPT_ST_06-28-18" id="{D2ECBA37-D8DD-4F8E-A6B3-E1B4ED5C8717}" vid="{DFAEC44A-77BB-4081-88B9-A8A710404249}"/>
    </a:ext>
  </a:extLst>
</a:theme>
</file>

<file path=ppt/theme/theme2.xml><?xml version="1.0" encoding="utf-8"?>
<a:theme xmlns:a="http://schemas.openxmlformats.org/drawingml/2006/main" name="Body Style 1 - Headline, Text, Graphic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OM_PPT_ST_06-28-18" id="{D2ECBA37-D8DD-4F8E-A6B3-E1B4ED5C8717}" vid="{1719F799-4269-47D4-AB78-3571C3325C2D}"/>
    </a:ext>
  </a:extLst>
</a:theme>
</file>

<file path=ppt/theme/theme3.xml><?xml version="1.0" encoding="utf-8"?>
<a:theme xmlns:a="http://schemas.openxmlformats.org/drawingml/2006/main" name="Title Slide -  Print 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OM_PPT_ST_06-28-18" id="{D2ECBA37-D8DD-4F8E-A6B3-E1B4ED5C8717}" vid="{25E1B099-C881-4993-8C46-1E21F83B6F48}"/>
    </a:ext>
  </a:extLst>
</a:theme>
</file>

<file path=ppt/theme/theme4.xml><?xml version="1.0" encoding="utf-8"?>
<a:theme xmlns:a="http://schemas.openxmlformats.org/drawingml/2006/main" name="Transi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OM_PPT_ST_06-28-18" id="{D2ECBA37-D8DD-4F8E-A6B3-E1B4ED5C8717}" vid="{D09BFAA1-43B7-46B9-8738-5542A20192B5}"/>
    </a:ext>
  </a:extLst>
</a:theme>
</file>

<file path=ppt/theme/theme5.xml><?xml version="1.0" encoding="utf-8"?>
<a:theme xmlns:a="http://schemas.openxmlformats.org/drawingml/2006/main" name="Footer 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OM_PPT_ST_06-28-18" id="{D2ECBA37-D8DD-4F8E-A6B3-E1B4ED5C8717}" vid="{D09BFAA1-43B7-46B9-8738-5542A20192B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Office Theme">
  <a:themeElements>
    <a:clrScheme name="Project Y 2017">
      <a:dk1>
        <a:sysClr val="windowText" lastClr="000000"/>
      </a:dk1>
      <a:lt1>
        <a:sysClr val="window" lastClr="FFFFFF"/>
      </a:lt1>
      <a:dk2>
        <a:srgbClr val="1F497D"/>
      </a:dk2>
      <a:lt2>
        <a:srgbClr val="EEECE1"/>
      </a:lt2>
      <a:accent1>
        <a:srgbClr val="CE0B38"/>
      </a:accent1>
      <a:accent2>
        <a:srgbClr val="8BB059"/>
      </a:accent2>
      <a:accent3>
        <a:srgbClr val="94CEDE"/>
      </a:accent3>
      <a:accent4>
        <a:srgbClr val="E1A545"/>
      </a:accent4>
      <a:accent5>
        <a:srgbClr val="515255"/>
      </a:accent5>
      <a:accent6>
        <a:srgbClr val="B5B6B9"/>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ODOM_PPT_Standard_06302018</Template>
  <TotalTime>14774</TotalTime>
  <Words>278</Words>
  <Application>Microsoft Office PowerPoint</Application>
  <PresentationFormat>On-screen Show (4:3)</PresentationFormat>
  <Paragraphs>40</Paragraphs>
  <Slides>4</Slides>
  <Notes>1</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4</vt:i4>
      </vt:variant>
    </vt:vector>
  </HeadingPairs>
  <TitlesOfParts>
    <vt:vector size="19" baseType="lpstr">
      <vt:lpstr>.AppleSystemUIFont</vt:lpstr>
      <vt:lpstr>Arial</vt:lpstr>
      <vt:lpstr>Avenir LT Std 55 Roman</vt:lpstr>
      <vt:lpstr>Avenir LT Std 85 Heavy</vt:lpstr>
      <vt:lpstr>Calibri</vt:lpstr>
      <vt:lpstr>Calibri Light</vt:lpstr>
      <vt:lpstr>Lucida Grande</vt:lpstr>
      <vt:lpstr>Wingdings</vt:lpstr>
      <vt:lpstr>Title Slide</vt:lpstr>
      <vt:lpstr>Body Style 1 - Headline, Text, Graphics</vt:lpstr>
      <vt:lpstr>Title Slide -  Print Only</vt:lpstr>
      <vt:lpstr>Transition</vt:lpstr>
      <vt:lpstr>Footer Only</vt:lpstr>
      <vt:lpstr>Office Theme</vt:lpstr>
      <vt:lpstr>4_Office Theme</vt:lpstr>
      <vt:lpstr>BIO Business Solutions Program </vt:lpstr>
      <vt:lpstr>Office Depot / BIO Business Solutions Overview</vt:lpstr>
      <vt:lpstr>Your personalized shopping tool</vt:lpstr>
      <vt:lpstr>PowerPoint Presentation</vt:lpstr>
    </vt:vector>
  </TitlesOfParts>
  <Company>OfficeMax,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Durriya Gunja</dc:creator>
  <cp:lastModifiedBy>Sarah Glazier</cp:lastModifiedBy>
  <cp:revision>108</cp:revision>
  <dcterms:created xsi:type="dcterms:W3CDTF">2013-10-21T21:16:14Z</dcterms:created>
  <dcterms:modified xsi:type="dcterms:W3CDTF">2021-08-31T19:40:25Z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0x0101008DDD3A48BCEDAF45A1D312E0B3D546A1</vt:lpwstr>
  </property>
</Properties>
</file>